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notesSlides/notesSlide2.xml" ContentType="application/vnd.openxmlformats-officedocument.presentationml.notesSlide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3651" autoAdjust="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C5EC8-4581-4942-88F4-69263FBF61B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DCE120-F5E1-4322-9ABA-C260038BD74A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Operation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CE6A6EF-5F70-4D50-B9AC-D4786A0E1E5F}" type="parTrans" cxnId="{55FA5457-3960-41BD-9EA0-95BF599DA259}">
      <dgm:prSet/>
      <dgm:spPr/>
      <dgm:t>
        <a:bodyPr/>
        <a:lstStyle/>
        <a:p>
          <a:endParaRPr lang="en-US"/>
        </a:p>
      </dgm:t>
    </dgm:pt>
    <dgm:pt modelId="{1DAEE3CF-476E-4BB7-9BBB-01B82A0F1ADA}" type="sibTrans" cxnId="{55FA5457-3960-41BD-9EA0-95BF599DA259}">
      <dgm:prSet/>
      <dgm:spPr/>
      <dgm:t>
        <a:bodyPr/>
        <a:lstStyle/>
        <a:p>
          <a:endParaRPr lang="en-US"/>
        </a:p>
      </dgm:t>
    </dgm:pt>
    <dgm:pt modelId="{0ED643AA-02E5-4161-91EB-202F5483E38B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PUSH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B63CDA4-5CBD-40DF-B162-E239F37A33D1}" type="parTrans" cxnId="{9F5FC42D-6614-49DB-9A8D-D759D8BDA723}">
      <dgm:prSet/>
      <dgm:spPr/>
      <dgm:t>
        <a:bodyPr/>
        <a:lstStyle/>
        <a:p>
          <a:endParaRPr lang="en-US"/>
        </a:p>
      </dgm:t>
    </dgm:pt>
    <dgm:pt modelId="{DB92155E-13D4-4F8B-BC8E-DB3AB5FFAD32}" type="sibTrans" cxnId="{9F5FC42D-6614-49DB-9A8D-D759D8BDA723}">
      <dgm:prSet/>
      <dgm:spPr/>
      <dgm:t>
        <a:bodyPr/>
        <a:lstStyle/>
        <a:p>
          <a:endParaRPr lang="en-US"/>
        </a:p>
      </dgm:t>
    </dgm:pt>
    <dgm:pt modelId="{6697F914-C5A3-4924-B555-8B002BA7825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POP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46CC1F4-0BAB-420D-B5B0-BC4375E7ECF7}" type="parTrans" cxnId="{B37B9319-C1EC-4D84-B4A1-A8497EDCC7C4}">
      <dgm:prSet/>
      <dgm:spPr/>
      <dgm:t>
        <a:bodyPr/>
        <a:lstStyle/>
        <a:p>
          <a:endParaRPr lang="en-US"/>
        </a:p>
      </dgm:t>
    </dgm:pt>
    <dgm:pt modelId="{1FE7AE31-E5FA-409D-93A3-27EF8E4B5AF3}" type="sibTrans" cxnId="{B37B9319-C1EC-4D84-B4A1-A8497EDCC7C4}">
      <dgm:prSet/>
      <dgm:spPr/>
      <dgm:t>
        <a:bodyPr/>
        <a:lstStyle/>
        <a:p>
          <a:endParaRPr lang="en-US"/>
        </a:p>
      </dgm:t>
    </dgm:pt>
    <dgm:pt modelId="{BAED1FDB-1781-4B9A-95DC-F16C9B8E41FB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Total time each operation takes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9226B3D4-12CD-46D4-A626-F9F65D8D0D71}" type="parTrans" cxnId="{FB101F5F-CED1-4D64-B12F-5C2038CA7A30}">
      <dgm:prSet/>
      <dgm:spPr/>
      <dgm:t>
        <a:bodyPr/>
        <a:lstStyle/>
        <a:p>
          <a:endParaRPr lang="en-US"/>
        </a:p>
      </dgm:t>
    </dgm:pt>
    <dgm:pt modelId="{40179DBA-7153-4E07-9E76-FAC4BE42018E}" type="sibTrans" cxnId="{FB101F5F-CED1-4D64-B12F-5C2038CA7A30}">
      <dgm:prSet/>
      <dgm:spPr/>
      <dgm:t>
        <a:bodyPr/>
        <a:lstStyle/>
        <a:p>
          <a:endParaRPr lang="en-US"/>
        </a:p>
      </dgm:t>
    </dgm:pt>
    <dgm:pt modelId="{022A57C2-358C-4A4D-A1DD-45BC42C5E93C}">
      <dgm:prSet phldrT="[Text]"/>
      <dgm:spPr/>
      <dgm:t>
        <a:bodyPr/>
        <a:lstStyle/>
        <a:p>
          <a:endParaRPr lang="en-US" sz="1600" dirty="0"/>
        </a:p>
      </dgm:t>
    </dgm:pt>
    <dgm:pt modelId="{2ACAC368-FDD7-4EE0-BE7C-3058378C170E}" type="parTrans" cxnId="{D60BE6C9-A57B-41C5-B9BE-99611D2E01BE}">
      <dgm:prSet/>
      <dgm:spPr/>
      <dgm:t>
        <a:bodyPr/>
        <a:lstStyle/>
        <a:p>
          <a:endParaRPr lang="en-US"/>
        </a:p>
      </dgm:t>
    </dgm:pt>
    <dgm:pt modelId="{B681D2A3-C2F6-442B-A456-89B41B1ADE4E}" type="sibTrans" cxnId="{D60BE6C9-A57B-41C5-B9BE-99611D2E01BE}">
      <dgm:prSet/>
      <dgm:spPr/>
      <dgm:t>
        <a:bodyPr/>
        <a:lstStyle/>
        <a:p>
          <a:endParaRPr lang="en-US"/>
        </a:p>
      </dgm:t>
    </dgm:pt>
    <dgm:pt modelId="{24ADACB7-F7DB-4948-B993-64CD29A3C961}">
      <dgm:prSet phldrT="[Text]"/>
      <dgm:spPr/>
      <dgm:t>
        <a:bodyPr/>
        <a:lstStyle/>
        <a:p>
          <a:r>
            <a:rPr lang="en-US" dirty="0" smtClean="0"/>
            <a:t>Total time taken by DFS</a:t>
          </a:r>
          <a:endParaRPr lang="en-US" dirty="0"/>
        </a:p>
      </dgm:t>
    </dgm:pt>
    <dgm:pt modelId="{AD930BA3-D179-42B3-B168-38E81525E558}" type="parTrans" cxnId="{DC27D25E-CC08-46BB-ADEF-DEA3147FF11C}">
      <dgm:prSet/>
      <dgm:spPr/>
      <dgm:t>
        <a:bodyPr/>
        <a:lstStyle/>
        <a:p>
          <a:endParaRPr lang="en-US"/>
        </a:p>
      </dgm:t>
    </dgm:pt>
    <dgm:pt modelId="{DDCF7375-5D8C-40D9-AC3F-372DBA53F938}" type="sibTrans" cxnId="{DC27D25E-CC08-46BB-ADEF-DEA3147FF11C}">
      <dgm:prSet/>
      <dgm:spPr/>
      <dgm:t>
        <a:bodyPr/>
        <a:lstStyle/>
        <a:p>
          <a:endParaRPr lang="en-US"/>
        </a:p>
      </dgm:t>
    </dgm:pt>
    <dgm:pt modelId="{EFF7C939-9F85-4099-A127-A969CEC9D3E8}">
      <dgm:prSet custT="1"/>
      <dgm:spPr/>
      <dgm:t>
        <a:bodyPr/>
        <a:lstStyle/>
        <a:p>
          <a:r>
            <a:rPr lang="el-GR" sz="1800" dirty="0" smtClean="0">
              <a:latin typeface="Times New Roman"/>
              <a:cs typeface="Times New Roman"/>
            </a:rPr>
            <a:t>Θ</a:t>
          </a:r>
          <a:r>
            <a:rPr lang="en-US" sz="1800" dirty="0" smtClean="0">
              <a:latin typeface="Times New Roman"/>
              <a:cs typeface="Times New Roman"/>
            </a:rPr>
            <a:t> (E+V)</a:t>
          </a:r>
          <a:endParaRPr lang="en-US" sz="1800" dirty="0"/>
        </a:p>
      </dgm:t>
    </dgm:pt>
    <dgm:pt modelId="{42093316-64CE-472B-9FF4-77B7A7A7C83F}" type="parTrans" cxnId="{14E19278-ABFE-4CAD-A3FC-02BA62E2B64C}">
      <dgm:prSet/>
      <dgm:spPr/>
      <dgm:t>
        <a:bodyPr/>
        <a:lstStyle/>
        <a:p>
          <a:endParaRPr lang="en-US"/>
        </a:p>
      </dgm:t>
    </dgm:pt>
    <dgm:pt modelId="{78FED710-0D51-45FE-B667-58F9290D189B}" type="sibTrans" cxnId="{14E19278-ABFE-4CAD-A3FC-02BA62E2B64C}">
      <dgm:prSet/>
      <dgm:spPr/>
      <dgm:t>
        <a:bodyPr/>
        <a:lstStyle/>
        <a:p>
          <a:endParaRPr lang="en-US"/>
        </a:p>
      </dgm:t>
    </dgm:pt>
    <dgm:pt modelId="{04019A4E-D738-4F7A-8C8B-B0DBF45FAC64}">
      <dgm:prSet custT="1"/>
      <dgm:spPr/>
      <dgm:t>
        <a:bodyPr/>
        <a:lstStyle/>
        <a:p>
          <a:r>
            <a:rPr lang="el-GR" sz="1800" dirty="0" smtClean="0">
              <a:latin typeface="Times New Roman"/>
              <a:cs typeface="Times New Roman"/>
            </a:rPr>
            <a:t>Θ</a:t>
          </a:r>
          <a:r>
            <a:rPr lang="en-US" sz="1800" dirty="0" smtClean="0">
              <a:latin typeface="Times New Roman"/>
              <a:cs typeface="Times New Roman"/>
            </a:rPr>
            <a:t> (E+V)</a:t>
          </a:r>
          <a:endParaRPr lang="en-US" sz="1800" dirty="0"/>
        </a:p>
      </dgm:t>
    </dgm:pt>
    <dgm:pt modelId="{EEECF2F2-1587-4A08-9B01-130E2946F3EB}" type="parTrans" cxnId="{06F8B47A-1A7C-4047-AF5E-389F91F4162B}">
      <dgm:prSet/>
      <dgm:spPr/>
      <dgm:t>
        <a:bodyPr/>
        <a:lstStyle/>
        <a:p>
          <a:endParaRPr lang="en-US"/>
        </a:p>
      </dgm:t>
    </dgm:pt>
    <dgm:pt modelId="{F7AFE55E-C869-4E48-AC86-FCECD5A678C4}" type="sibTrans" cxnId="{06F8B47A-1A7C-4047-AF5E-389F91F4162B}">
      <dgm:prSet/>
      <dgm:spPr/>
      <dgm:t>
        <a:bodyPr/>
        <a:lstStyle/>
        <a:p>
          <a:endParaRPr lang="en-US"/>
        </a:p>
      </dgm:t>
    </dgm:pt>
    <dgm:pt modelId="{ED1023B2-CC4C-4D93-95F0-E37DDF515B2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# of times operation is executed by DFS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B7AADF9-483B-45C5-A6A7-CFED5E1F30F4}" type="sibTrans" cxnId="{2B9438DD-A63F-4D1E-B1A9-922F1C788FAD}">
      <dgm:prSet/>
      <dgm:spPr/>
      <dgm:t>
        <a:bodyPr/>
        <a:lstStyle/>
        <a:p>
          <a:endParaRPr lang="en-US"/>
        </a:p>
      </dgm:t>
    </dgm:pt>
    <dgm:pt modelId="{B597CC42-FB80-4BC5-AB79-55FF2FA053C0}" type="parTrans" cxnId="{2B9438DD-A63F-4D1E-B1A9-922F1C788FAD}">
      <dgm:prSet/>
      <dgm:spPr/>
      <dgm:t>
        <a:bodyPr/>
        <a:lstStyle/>
        <a:p>
          <a:endParaRPr lang="en-US"/>
        </a:p>
      </dgm:t>
    </dgm:pt>
    <dgm:pt modelId="{402818EA-B04E-4F17-AE31-E846190C9428}">
      <dgm:prSet phldrT="[Text]"/>
      <dgm:spPr/>
      <dgm:t>
        <a:bodyPr/>
        <a:lstStyle/>
        <a:p>
          <a:r>
            <a:rPr lang="el-GR" dirty="0" smtClean="0">
              <a:latin typeface="Times New Roman"/>
              <a:cs typeface="Times New Roman"/>
            </a:rPr>
            <a:t>Θ</a:t>
          </a:r>
          <a:r>
            <a:rPr lang="en-US" dirty="0" smtClean="0">
              <a:latin typeface="Times New Roman"/>
              <a:cs typeface="Times New Roman"/>
            </a:rPr>
            <a:t> (1)</a:t>
          </a:r>
          <a:endParaRPr lang="en-US" dirty="0"/>
        </a:p>
      </dgm:t>
    </dgm:pt>
    <dgm:pt modelId="{93627A6E-417D-4265-808A-4CDEB4DF4DD7}" type="sibTrans" cxnId="{D5EF84E9-F14E-4FB7-9139-0AC553526042}">
      <dgm:prSet/>
      <dgm:spPr/>
      <dgm:t>
        <a:bodyPr/>
        <a:lstStyle/>
        <a:p>
          <a:endParaRPr lang="en-US"/>
        </a:p>
      </dgm:t>
    </dgm:pt>
    <dgm:pt modelId="{DBE2B2D8-4B74-45FE-812B-26079501CA85}" type="parTrans" cxnId="{D5EF84E9-F14E-4FB7-9139-0AC553526042}">
      <dgm:prSet/>
      <dgm:spPr/>
      <dgm:t>
        <a:bodyPr/>
        <a:lstStyle/>
        <a:p>
          <a:endParaRPr lang="en-US"/>
        </a:p>
      </dgm:t>
    </dgm:pt>
    <dgm:pt modelId="{7270FF2B-53EB-41F5-87F4-F58DDFAADD4C}">
      <dgm:prSet phldrT="[Text]"/>
      <dgm:spPr/>
      <dgm:t>
        <a:bodyPr/>
        <a:lstStyle/>
        <a:p>
          <a:r>
            <a:rPr lang="el-GR" dirty="0" smtClean="0">
              <a:latin typeface="Times New Roman"/>
              <a:cs typeface="Times New Roman"/>
            </a:rPr>
            <a:t>Θ</a:t>
          </a:r>
          <a:r>
            <a:rPr lang="en-US" dirty="0" smtClean="0">
              <a:latin typeface="Times New Roman"/>
              <a:cs typeface="Times New Roman"/>
            </a:rPr>
            <a:t> (1)</a:t>
          </a:r>
          <a:endParaRPr lang="en-US" dirty="0"/>
        </a:p>
      </dgm:t>
    </dgm:pt>
    <dgm:pt modelId="{8B2F58EE-7F83-4E52-918F-75F6DFFCA8FB}" type="sibTrans" cxnId="{158929C3-6747-420F-8EC2-3DED8D403148}">
      <dgm:prSet/>
      <dgm:spPr/>
      <dgm:t>
        <a:bodyPr/>
        <a:lstStyle/>
        <a:p>
          <a:endParaRPr lang="en-US"/>
        </a:p>
      </dgm:t>
    </dgm:pt>
    <dgm:pt modelId="{7C34AEFE-791D-4393-B163-2CFE078E6F60}" type="parTrans" cxnId="{158929C3-6747-420F-8EC2-3DED8D403148}">
      <dgm:prSet/>
      <dgm:spPr/>
      <dgm:t>
        <a:bodyPr/>
        <a:lstStyle/>
        <a:p>
          <a:endParaRPr lang="en-US"/>
        </a:p>
      </dgm:t>
    </dgm:pt>
    <dgm:pt modelId="{EF7F27DC-D084-4146-8D28-366BB3B0D983}">
      <dgm:prSet phldrT="[Text]" custT="1"/>
      <dgm:spPr/>
      <dgm:t>
        <a:bodyPr/>
        <a:lstStyle/>
        <a:p>
          <a:r>
            <a:rPr lang="el-GR" sz="1800" dirty="0" smtClean="0">
              <a:latin typeface="Times New Roman"/>
              <a:cs typeface="Times New Roman"/>
            </a:rPr>
            <a:t>Θ</a:t>
          </a:r>
          <a:r>
            <a:rPr lang="en-US" sz="1800" dirty="0" smtClean="0">
              <a:latin typeface="Times New Roman"/>
              <a:cs typeface="Times New Roman"/>
            </a:rPr>
            <a:t>(max(V,E))</a:t>
          </a:r>
          <a:endParaRPr lang="en-US" sz="1800" dirty="0"/>
        </a:p>
      </dgm:t>
    </dgm:pt>
    <dgm:pt modelId="{B1008131-C65B-415D-84EB-BFCE18C07A12}" type="sibTrans" cxnId="{76F59146-11A5-4EA2-A425-AD769942090C}">
      <dgm:prSet/>
      <dgm:spPr/>
      <dgm:t>
        <a:bodyPr/>
        <a:lstStyle/>
        <a:p>
          <a:endParaRPr lang="en-US"/>
        </a:p>
      </dgm:t>
    </dgm:pt>
    <dgm:pt modelId="{BFA60653-E51E-49E9-914C-E826AB6E9BF4}" type="parTrans" cxnId="{76F59146-11A5-4EA2-A425-AD769942090C}">
      <dgm:prSet/>
      <dgm:spPr/>
      <dgm:t>
        <a:bodyPr/>
        <a:lstStyle/>
        <a:p>
          <a:endParaRPr lang="en-US"/>
        </a:p>
      </dgm:t>
    </dgm:pt>
    <dgm:pt modelId="{19D33308-7662-4C16-9602-A2261F07F6B8}">
      <dgm:prSet phldrT="[Text]" custT="1"/>
      <dgm:spPr/>
      <dgm:t>
        <a:bodyPr/>
        <a:lstStyle/>
        <a:p>
          <a:r>
            <a:rPr lang="el-GR" sz="1800" dirty="0" smtClean="0">
              <a:latin typeface="Times New Roman"/>
              <a:cs typeface="Times New Roman"/>
            </a:rPr>
            <a:t>Θ</a:t>
          </a:r>
          <a:r>
            <a:rPr lang="en-US" sz="1800" dirty="0" smtClean="0">
              <a:latin typeface="Times New Roman"/>
              <a:cs typeface="Times New Roman"/>
            </a:rPr>
            <a:t>(max(V,E))</a:t>
          </a:r>
          <a:endParaRPr lang="en-US" sz="1800" dirty="0"/>
        </a:p>
      </dgm:t>
    </dgm:pt>
    <dgm:pt modelId="{4CFC73D7-3A11-4A40-966F-AC4D0F04FCE5}" type="sibTrans" cxnId="{6DB6E8BF-3F93-4262-BF11-2C8DFE3B0B5D}">
      <dgm:prSet/>
      <dgm:spPr/>
      <dgm:t>
        <a:bodyPr/>
        <a:lstStyle/>
        <a:p>
          <a:endParaRPr lang="en-US"/>
        </a:p>
      </dgm:t>
    </dgm:pt>
    <dgm:pt modelId="{826ABAB1-4BD0-408A-B157-1479217F95B3}" type="parTrans" cxnId="{6DB6E8BF-3F93-4262-BF11-2C8DFE3B0B5D}">
      <dgm:prSet/>
      <dgm:spPr/>
      <dgm:t>
        <a:bodyPr/>
        <a:lstStyle/>
        <a:p>
          <a:endParaRPr lang="en-US"/>
        </a:p>
      </dgm:t>
    </dgm:pt>
    <dgm:pt modelId="{6CAA60F1-1E35-44E5-AD30-F7FFCC51ACF5}" type="pres">
      <dgm:prSet presAssocID="{B21C5EC8-4581-4942-88F4-69263FBF61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362AD-2DE2-41F3-BE2C-EA08CA591CF4}" type="pres">
      <dgm:prSet presAssocID="{64DCE120-F5E1-4322-9ABA-C260038BD74A}" presName="composite" presStyleCnt="0"/>
      <dgm:spPr/>
    </dgm:pt>
    <dgm:pt modelId="{434EE7DE-5B0D-4C3A-93DD-BA0992E64A0A}" type="pres">
      <dgm:prSet presAssocID="{64DCE120-F5E1-4322-9ABA-C260038BD74A}" presName="parTx" presStyleLbl="alignNode1" presStyleIdx="0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745E7-0F8F-4FC7-8165-249606F5AF07}" type="pres">
      <dgm:prSet presAssocID="{64DCE120-F5E1-4322-9ABA-C260038BD74A}" presName="desTx" presStyleLbl="alignAccFollowNode1" presStyleIdx="0" presStyleCnt="4" custLinFactNeighborX="-166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D9458-8ED6-445A-944A-8B3FE72B6B79}" type="pres">
      <dgm:prSet presAssocID="{1DAEE3CF-476E-4BB7-9BBB-01B82A0F1ADA}" presName="space" presStyleCnt="0"/>
      <dgm:spPr/>
    </dgm:pt>
    <dgm:pt modelId="{AAB557A9-52F1-4823-98FE-5DC44EEB3C22}" type="pres">
      <dgm:prSet presAssocID="{ED1023B2-CC4C-4D93-95F0-E37DDF515B22}" presName="composite" presStyleCnt="0"/>
      <dgm:spPr/>
    </dgm:pt>
    <dgm:pt modelId="{0D000DD0-9367-44C4-AB35-065C48213AE4}" type="pres">
      <dgm:prSet presAssocID="{ED1023B2-CC4C-4D93-95F0-E37DDF515B22}" presName="parTx" presStyleLbl="alignNode1" presStyleIdx="1" presStyleCnt="4" custScaleY="177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E08BC-011E-4D77-9FC9-8FE253C9243C}" type="pres">
      <dgm:prSet presAssocID="{ED1023B2-CC4C-4D93-95F0-E37DDF515B22}" presName="desTx" presStyleLbl="alignAccFollowNode1" presStyleIdx="1" presStyleCnt="4" custLinFactNeighborX="1225" custLinFactNeighborY="16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446D6-B071-4F82-96CF-6E9E0D25AF49}" type="pres">
      <dgm:prSet presAssocID="{0B7AADF9-483B-45C5-A6A7-CFED5E1F30F4}" presName="space" presStyleCnt="0"/>
      <dgm:spPr/>
    </dgm:pt>
    <dgm:pt modelId="{EA6D3A9F-C32F-486D-9E81-A545811CF6F9}" type="pres">
      <dgm:prSet presAssocID="{BAED1FDB-1781-4B9A-95DC-F16C9B8E41FB}" presName="composite" presStyleCnt="0"/>
      <dgm:spPr/>
    </dgm:pt>
    <dgm:pt modelId="{DA47E81D-4498-4D00-AE51-A4F59B51EBE9}" type="pres">
      <dgm:prSet presAssocID="{BAED1FDB-1781-4B9A-95DC-F16C9B8E41FB}" presName="parTx" presStyleLbl="alignNode1" presStyleIdx="2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7E5A8-8879-4BFE-9191-7725CE3B4B8E}" type="pres">
      <dgm:prSet presAssocID="{BAED1FDB-1781-4B9A-95DC-F16C9B8E41FB}" presName="desTx" presStyleLbl="alignAccFollowNode1" presStyleIdx="2" presStyleCnt="4" custLinFactNeighborX="-1230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ECF08-71F4-4DBD-B94C-35DA8A6D4CAC}" type="pres">
      <dgm:prSet presAssocID="{40179DBA-7153-4E07-9E76-FAC4BE42018E}" presName="space" presStyleCnt="0"/>
      <dgm:spPr/>
    </dgm:pt>
    <dgm:pt modelId="{B49C83B1-8BDE-4125-B7DB-A0C49B915336}" type="pres">
      <dgm:prSet presAssocID="{24ADACB7-F7DB-4948-B993-64CD29A3C961}" presName="composite" presStyleCnt="0"/>
      <dgm:spPr/>
    </dgm:pt>
    <dgm:pt modelId="{21D6D6A1-A69A-49DE-87CD-373C5C78001E}" type="pres">
      <dgm:prSet presAssocID="{24ADACB7-F7DB-4948-B993-64CD29A3C961}" presName="parTx" presStyleLbl="alignNode1" presStyleIdx="3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D2CFC-942B-4A27-9422-30B2A744C0DE}" type="pres">
      <dgm:prSet presAssocID="{24ADACB7-F7DB-4948-B993-64CD29A3C961}" presName="desTx" presStyleLbl="alignAccFollowNode1" presStyleIdx="3" presStyleCnt="4" custLinFactNeighborX="7859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F8B47A-1A7C-4047-AF5E-389F91F4162B}" srcId="{24ADACB7-F7DB-4948-B993-64CD29A3C961}" destId="{04019A4E-D738-4F7A-8C8B-B0DBF45FAC64}" srcOrd="1" destOrd="0" parTransId="{EEECF2F2-1587-4A08-9B01-130E2946F3EB}" sibTransId="{F7AFE55E-C869-4E48-AC86-FCECD5A678C4}"/>
    <dgm:cxn modelId="{CCA036B2-BF8E-4E9D-8132-F9AC3E3B2553}" type="presOf" srcId="{ED1023B2-CC4C-4D93-95F0-E37DDF515B22}" destId="{0D000DD0-9367-44C4-AB35-065C48213AE4}" srcOrd="0" destOrd="0" presId="urn:microsoft.com/office/officeart/2005/8/layout/hList1"/>
    <dgm:cxn modelId="{4430D6A5-5EE5-440F-BD6D-DEAC94B25D77}" type="presOf" srcId="{24ADACB7-F7DB-4948-B993-64CD29A3C961}" destId="{21D6D6A1-A69A-49DE-87CD-373C5C78001E}" srcOrd="0" destOrd="0" presId="urn:microsoft.com/office/officeart/2005/8/layout/hList1"/>
    <dgm:cxn modelId="{F43A5163-8C15-40D6-8752-95582A275667}" type="presOf" srcId="{022A57C2-358C-4A4D-A1DD-45BC42C5E93C}" destId="{8EA745E7-0F8F-4FC7-8165-249606F5AF07}" srcOrd="0" destOrd="2" presId="urn:microsoft.com/office/officeart/2005/8/layout/hList1"/>
    <dgm:cxn modelId="{3573C79C-E6FD-4679-BCAB-5402BF852727}" type="presOf" srcId="{0ED643AA-02E5-4161-91EB-202F5483E38B}" destId="{8EA745E7-0F8F-4FC7-8165-249606F5AF07}" srcOrd="0" destOrd="0" presId="urn:microsoft.com/office/officeart/2005/8/layout/hList1"/>
    <dgm:cxn modelId="{17238A93-E063-4D23-A68B-19F028DBBFEC}" type="presOf" srcId="{64DCE120-F5E1-4322-9ABA-C260038BD74A}" destId="{434EE7DE-5B0D-4C3A-93DD-BA0992E64A0A}" srcOrd="0" destOrd="0" presId="urn:microsoft.com/office/officeart/2005/8/layout/hList1"/>
    <dgm:cxn modelId="{036C4DF5-97B7-4B4F-832A-6FD8AD70C266}" type="presOf" srcId="{B21C5EC8-4581-4942-88F4-69263FBF61B0}" destId="{6CAA60F1-1E35-44E5-AD30-F7FFCC51ACF5}" srcOrd="0" destOrd="0" presId="urn:microsoft.com/office/officeart/2005/8/layout/hList1"/>
    <dgm:cxn modelId="{9C528C14-E4DE-492A-B399-9BDA52FDE39B}" type="presOf" srcId="{EF7F27DC-D084-4146-8D28-366BB3B0D983}" destId="{B3BE08BC-011E-4D77-9FC9-8FE253C9243C}" srcOrd="0" destOrd="1" presId="urn:microsoft.com/office/officeart/2005/8/layout/hList1"/>
    <dgm:cxn modelId="{55FA5457-3960-41BD-9EA0-95BF599DA259}" srcId="{B21C5EC8-4581-4942-88F4-69263FBF61B0}" destId="{64DCE120-F5E1-4322-9ABA-C260038BD74A}" srcOrd="0" destOrd="0" parTransId="{0CE6A6EF-5F70-4D50-B9AC-D4786A0E1E5F}" sibTransId="{1DAEE3CF-476E-4BB7-9BBB-01B82A0F1ADA}"/>
    <dgm:cxn modelId="{B37B9319-C1EC-4D84-B4A1-A8497EDCC7C4}" srcId="{64DCE120-F5E1-4322-9ABA-C260038BD74A}" destId="{6697F914-C5A3-4924-B555-8B002BA78252}" srcOrd="1" destOrd="0" parTransId="{F46CC1F4-0BAB-420D-B5B0-BC4375E7ECF7}" sibTransId="{1FE7AE31-E5FA-409D-93A3-27EF8E4B5AF3}"/>
    <dgm:cxn modelId="{76F59146-11A5-4EA2-A425-AD769942090C}" srcId="{ED1023B2-CC4C-4D93-95F0-E37DDF515B22}" destId="{EF7F27DC-D084-4146-8D28-366BB3B0D983}" srcOrd="1" destOrd="0" parTransId="{BFA60653-E51E-49E9-914C-E826AB6E9BF4}" sibTransId="{B1008131-C65B-415D-84EB-BFCE18C07A12}"/>
    <dgm:cxn modelId="{D5EF84E9-F14E-4FB7-9139-0AC553526042}" srcId="{BAED1FDB-1781-4B9A-95DC-F16C9B8E41FB}" destId="{402818EA-B04E-4F17-AE31-E846190C9428}" srcOrd="1" destOrd="0" parTransId="{DBE2B2D8-4B74-45FE-812B-26079501CA85}" sibTransId="{93627A6E-417D-4265-808A-4CDEB4DF4DD7}"/>
    <dgm:cxn modelId="{C30685B1-D34F-4842-AFC0-1A1AF155563F}" type="presOf" srcId="{19D33308-7662-4C16-9602-A2261F07F6B8}" destId="{B3BE08BC-011E-4D77-9FC9-8FE253C9243C}" srcOrd="0" destOrd="0" presId="urn:microsoft.com/office/officeart/2005/8/layout/hList1"/>
    <dgm:cxn modelId="{6DB6E8BF-3F93-4262-BF11-2C8DFE3B0B5D}" srcId="{ED1023B2-CC4C-4D93-95F0-E37DDF515B22}" destId="{19D33308-7662-4C16-9602-A2261F07F6B8}" srcOrd="0" destOrd="0" parTransId="{826ABAB1-4BD0-408A-B157-1479217F95B3}" sibTransId="{4CFC73D7-3A11-4A40-966F-AC4D0F04FCE5}"/>
    <dgm:cxn modelId="{158929C3-6747-420F-8EC2-3DED8D403148}" srcId="{BAED1FDB-1781-4B9A-95DC-F16C9B8E41FB}" destId="{7270FF2B-53EB-41F5-87F4-F58DDFAADD4C}" srcOrd="0" destOrd="0" parTransId="{7C34AEFE-791D-4393-B163-2CFE078E6F60}" sibTransId="{8B2F58EE-7F83-4E52-918F-75F6DFFCA8FB}"/>
    <dgm:cxn modelId="{E765F389-5FC9-4D29-B644-735F6909C65A}" type="presOf" srcId="{04019A4E-D738-4F7A-8C8B-B0DBF45FAC64}" destId="{1C3D2CFC-942B-4A27-9422-30B2A744C0DE}" srcOrd="0" destOrd="1" presId="urn:microsoft.com/office/officeart/2005/8/layout/hList1"/>
    <dgm:cxn modelId="{FB101F5F-CED1-4D64-B12F-5C2038CA7A30}" srcId="{B21C5EC8-4581-4942-88F4-69263FBF61B0}" destId="{BAED1FDB-1781-4B9A-95DC-F16C9B8E41FB}" srcOrd="2" destOrd="0" parTransId="{9226B3D4-12CD-46D4-A626-F9F65D8D0D71}" sibTransId="{40179DBA-7153-4E07-9E76-FAC4BE42018E}"/>
    <dgm:cxn modelId="{9F5FC42D-6614-49DB-9A8D-D759D8BDA723}" srcId="{64DCE120-F5E1-4322-9ABA-C260038BD74A}" destId="{0ED643AA-02E5-4161-91EB-202F5483E38B}" srcOrd="0" destOrd="0" parTransId="{DB63CDA4-5CBD-40DF-B162-E239F37A33D1}" sibTransId="{DB92155E-13D4-4F8B-BC8E-DB3AB5FFAD32}"/>
    <dgm:cxn modelId="{2B9438DD-A63F-4D1E-B1A9-922F1C788FAD}" srcId="{B21C5EC8-4581-4942-88F4-69263FBF61B0}" destId="{ED1023B2-CC4C-4D93-95F0-E37DDF515B22}" srcOrd="1" destOrd="0" parTransId="{B597CC42-FB80-4BC5-AB79-55FF2FA053C0}" sibTransId="{0B7AADF9-483B-45C5-A6A7-CFED5E1F30F4}"/>
    <dgm:cxn modelId="{DC27D25E-CC08-46BB-ADEF-DEA3147FF11C}" srcId="{B21C5EC8-4581-4942-88F4-69263FBF61B0}" destId="{24ADACB7-F7DB-4948-B993-64CD29A3C961}" srcOrd="3" destOrd="0" parTransId="{AD930BA3-D179-42B3-B168-38E81525E558}" sibTransId="{DDCF7375-5D8C-40D9-AC3F-372DBA53F938}"/>
    <dgm:cxn modelId="{2384D86E-62C3-47E6-B305-4135B64B8285}" type="presOf" srcId="{7270FF2B-53EB-41F5-87F4-F58DDFAADD4C}" destId="{6E87E5A8-8879-4BFE-9191-7725CE3B4B8E}" srcOrd="0" destOrd="0" presId="urn:microsoft.com/office/officeart/2005/8/layout/hList1"/>
    <dgm:cxn modelId="{14E19278-ABFE-4CAD-A3FC-02BA62E2B64C}" srcId="{24ADACB7-F7DB-4948-B993-64CD29A3C961}" destId="{EFF7C939-9F85-4099-A127-A969CEC9D3E8}" srcOrd="0" destOrd="0" parTransId="{42093316-64CE-472B-9FF4-77B7A7A7C83F}" sibTransId="{78FED710-0D51-45FE-B667-58F9290D189B}"/>
    <dgm:cxn modelId="{E1430041-C5C8-4C1E-BF27-EF3BC8399CD1}" type="presOf" srcId="{BAED1FDB-1781-4B9A-95DC-F16C9B8E41FB}" destId="{DA47E81D-4498-4D00-AE51-A4F59B51EBE9}" srcOrd="0" destOrd="0" presId="urn:microsoft.com/office/officeart/2005/8/layout/hList1"/>
    <dgm:cxn modelId="{D5472349-0F2C-496A-A2CB-0F13A7834A01}" type="presOf" srcId="{402818EA-B04E-4F17-AE31-E846190C9428}" destId="{6E87E5A8-8879-4BFE-9191-7725CE3B4B8E}" srcOrd="0" destOrd="1" presId="urn:microsoft.com/office/officeart/2005/8/layout/hList1"/>
    <dgm:cxn modelId="{0B0E662F-7994-44E4-B629-7895FDBD7A99}" type="presOf" srcId="{6697F914-C5A3-4924-B555-8B002BA78252}" destId="{8EA745E7-0F8F-4FC7-8165-249606F5AF07}" srcOrd="0" destOrd="1" presId="urn:microsoft.com/office/officeart/2005/8/layout/hList1"/>
    <dgm:cxn modelId="{E98AAA8F-6D89-472C-B6A0-739424FB17D4}" type="presOf" srcId="{EFF7C939-9F85-4099-A127-A969CEC9D3E8}" destId="{1C3D2CFC-942B-4A27-9422-30B2A744C0DE}" srcOrd="0" destOrd="0" presId="urn:microsoft.com/office/officeart/2005/8/layout/hList1"/>
    <dgm:cxn modelId="{D60BE6C9-A57B-41C5-B9BE-99611D2E01BE}" srcId="{64DCE120-F5E1-4322-9ABA-C260038BD74A}" destId="{022A57C2-358C-4A4D-A1DD-45BC42C5E93C}" srcOrd="2" destOrd="0" parTransId="{2ACAC368-FDD7-4EE0-BE7C-3058378C170E}" sibTransId="{B681D2A3-C2F6-442B-A456-89B41B1ADE4E}"/>
    <dgm:cxn modelId="{2459C86B-CB20-4944-A80D-D1F030F6231D}" type="presParOf" srcId="{6CAA60F1-1E35-44E5-AD30-F7FFCC51ACF5}" destId="{D22362AD-2DE2-41F3-BE2C-EA08CA591CF4}" srcOrd="0" destOrd="0" presId="urn:microsoft.com/office/officeart/2005/8/layout/hList1"/>
    <dgm:cxn modelId="{727301C7-24E1-4592-8890-51E0319F7C22}" type="presParOf" srcId="{D22362AD-2DE2-41F3-BE2C-EA08CA591CF4}" destId="{434EE7DE-5B0D-4C3A-93DD-BA0992E64A0A}" srcOrd="0" destOrd="0" presId="urn:microsoft.com/office/officeart/2005/8/layout/hList1"/>
    <dgm:cxn modelId="{89101BE9-4269-44EF-890A-E29FDADFFC7E}" type="presParOf" srcId="{D22362AD-2DE2-41F3-BE2C-EA08CA591CF4}" destId="{8EA745E7-0F8F-4FC7-8165-249606F5AF07}" srcOrd="1" destOrd="0" presId="urn:microsoft.com/office/officeart/2005/8/layout/hList1"/>
    <dgm:cxn modelId="{3E30EB50-D507-4C75-B69D-4BE972192DF3}" type="presParOf" srcId="{6CAA60F1-1E35-44E5-AD30-F7FFCC51ACF5}" destId="{8A4D9458-8ED6-445A-944A-8B3FE72B6B79}" srcOrd="1" destOrd="0" presId="urn:microsoft.com/office/officeart/2005/8/layout/hList1"/>
    <dgm:cxn modelId="{8E8AA3B3-154D-47A9-BCD7-0FEAA1D3DE05}" type="presParOf" srcId="{6CAA60F1-1E35-44E5-AD30-F7FFCC51ACF5}" destId="{AAB557A9-52F1-4823-98FE-5DC44EEB3C22}" srcOrd="2" destOrd="0" presId="urn:microsoft.com/office/officeart/2005/8/layout/hList1"/>
    <dgm:cxn modelId="{7F9A972C-1EBF-4B15-B919-004181AF27A0}" type="presParOf" srcId="{AAB557A9-52F1-4823-98FE-5DC44EEB3C22}" destId="{0D000DD0-9367-44C4-AB35-065C48213AE4}" srcOrd="0" destOrd="0" presId="urn:microsoft.com/office/officeart/2005/8/layout/hList1"/>
    <dgm:cxn modelId="{0C222B6D-43BD-4F67-B715-1B5D701A8D4D}" type="presParOf" srcId="{AAB557A9-52F1-4823-98FE-5DC44EEB3C22}" destId="{B3BE08BC-011E-4D77-9FC9-8FE253C9243C}" srcOrd="1" destOrd="0" presId="urn:microsoft.com/office/officeart/2005/8/layout/hList1"/>
    <dgm:cxn modelId="{082DADAA-E38D-4F2F-8FDA-8E2183FE07F5}" type="presParOf" srcId="{6CAA60F1-1E35-44E5-AD30-F7FFCC51ACF5}" destId="{F50446D6-B071-4F82-96CF-6E9E0D25AF49}" srcOrd="3" destOrd="0" presId="urn:microsoft.com/office/officeart/2005/8/layout/hList1"/>
    <dgm:cxn modelId="{BD7246A8-F716-47FC-83EF-5789CB266B0E}" type="presParOf" srcId="{6CAA60F1-1E35-44E5-AD30-F7FFCC51ACF5}" destId="{EA6D3A9F-C32F-486D-9E81-A545811CF6F9}" srcOrd="4" destOrd="0" presId="urn:microsoft.com/office/officeart/2005/8/layout/hList1"/>
    <dgm:cxn modelId="{1EF7992C-3A4C-4E10-ACFF-AB2C1E614D08}" type="presParOf" srcId="{EA6D3A9F-C32F-486D-9E81-A545811CF6F9}" destId="{DA47E81D-4498-4D00-AE51-A4F59B51EBE9}" srcOrd="0" destOrd="0" presId="urn:microsoft.com/office/officeart/2005/8/layout/hList1"/>
    <dgm:cxn modelId="{521FB5B1-CB7B-413D-BB74-C4EFB595CF83}" type="presParOf" srcId="{EA6D3A9F-C32F-486D-9E81-A545811CF6F9}" destId="{6E87E5A8-8879-4BFE-9191-7725CE3B4B8E}" srcOrd="1" destOrd="0" presId="urn:microsoft.com/office/officeart/2005/8/layout/hList1"/>
    <dgm:cxn modelId="{E8ED2CB1-9623-436C-AE87-136F410CC58D}" type="presParOf" srcId="{6CAA60F1-1E35-44E5-AD30-F7FFCC51ACF5}" destId="{ADBECF08-71F4-4DBD-B94C-35DA8A6D4CAC}" srcOrd="5" destOrd="0" presId="urn:microsoft.com/office/officeart/2005/8/layout/hList1"/>
    <dgm:cxn modelId="{B7C3D333-24C9-41DF-BD7E-A5383CC0AE64}" type="presParOf" srcId="{6CAA60F1-1E35-44E5-AD30-F7FFCC51ACF5}" destId="{B49C83B1-8BDE-4125-B7DB-A0C49B915336}" srcOrd="6" destOrd="0" presId="urn:microsoft.com/office/officeart/2005/8/layout/hList1"/>
    <dgm:cxn modelId="{F19DF0BD-9BE1-46BE-9CAB-F3F2D1F9A050}" type="presParOf" srcId="{B49C83B1-8BDE-4125-B7DB-A0C49B915336}" destId="{21D6D6A1-A69A-49DE-87CD-373C5C78001E}" srcOrd="0" destOrd="0" presId="urn:microsoft.com/office/officeart/2005/8/layout/hList1"/>
    <dgm:cxn modelId="{07781A6A-3F76-4261-B8B9-E06D67E8DEAE}" type="presParOf" srcId="{B49C83B1-8BDE-4125-B7DB-A0C49B915336}" destId="{1C3D2CFC-942B-4A27-9422-30B2A744C0DE}" srcOrd="1" destOrd="0" presId="urn:microsoft.com/office/officeart/2005/8/layout/hList1"/>
  </dgm:cxnLst>
  <dgm:bg/>
  <dgm:whole/>
  <dgm:extLst>
    <a:ext uri="http://schemas.microsoft.com/office/drawing/2008/diagram">
      <dsp:dataModelExt xmlns:dgm="http://schemas.openxmlformats.org/drawingml/2006/diagram" xmlns:a="http://schemas.openxmlformats.org/drawingml/2006/main"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1C5EC8-4581-4942-88F4-69263FBF61B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DCE120-F5E1-4322-9ABA-C260038BD74A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Operation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CE6A6EF-5F70-4D50-B9AC-D4786A0E1E5F}" type="parTrans" cxnId="{55FA5457-3960-41BD-9EA0-95BF599DA259}">
      <dgm:prSet/>
      <dgm:spPr/>
      <dgm:t>
        <a:bodyPr/>
        <a:lstStyle/>
        <a:p>
          <a:endParaRPr lang="en-US"/>
        </a:p>
      </dgm:t>
    </dgm:pt>
    <dgm:pt modelId="{1DAEE3CF-476E-4BB7-9BBB-01B82A0F1ADA}" type="sibTrans" cxnId="{55FA5457-3960-41BD-9EA0-95BF599DA259}">
      <dgm:prSet/>
      <dgm:spPr/>
      <dgm:t>
        <a:bodyPr/>
        <a:lstStyle/>
        <a:p>
          <a:endParaRPr lang="en-US"/>
        </a:p>
      </dgm:t>
    </dgm:pt>
    <dgm:pt modelId="{0ED643AA-02E5-4161-91EB-202F5483E38B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ENQUEUE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B63CDA4-5CBD-40DF-B162-E239F37A33D1}" type="parTrans" cxnId="{9F5FC42D-6614-49DB-9A8D-D759D8BDA723}">
      <dgm:prSet/>
      <dgm:spPr/>
      <dgm:t>
        <a:bodyPr/>
        <a:lstStyle/>
        <a:p>
          <a:endParaRPr lang="en-US"/>
        </a:p>
      </dgm:t>
    </dgm:pt>
    <dgm:pt modelId="{DB92155E-13D4-4F8B-BC8E-DB3AB5FFAD32}" type="sibTrans" cxnId="{9F5FC42D-6614-49DB-9A8D-D759D8BDA723}">
      <dgm:prSet/>
      <dgm:spPr/>
      <dgm:t>
        <a:bodyPr/>
        <a:lstStyle/>
        <a:p>
          <a:endParaRPr lang="en-US"/>
        </a:p>
      </dgm:t>
    </dgm:pt>
    <dgm:pt modelId="{6697F914-C5A3-4924-B555-8B002BA7825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DEQUEUE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46CC1F4-0BAB-420D-B5B0-BC4375E7ECF7}" type="parTrans" cxnId="{B37B9319-C1EC-4D84-B4A1-A8497EDCC7C4}">
      <dgm:prSet/>
      <dgm:spPr/>
      <dgm:t>
        <a:bodyPr/>
        <a:lstStyle/>
        <a:p>
          <a:endParaRPr lang="en-US"/>
        </a:p>
      </dgm:t>
    </dgm:pt>
    <dgm:pt modelId="{1FE7AE31-E5FA-409D-93A3-27EF8E4B5AF3}" type="sibTrans" cxnId="{B37B9319-C1EC-4D84-B4A1-A8497EDCC7C4}">
      <dgm:prSet/>
      <dgm:spPr/>
      <dgm:t>
        <a:bodyPr/>
        <a:lstStyle/>
        <a:p>
          <a:endParaRPr lang="en-US"/>
        </a:p>
      </dgm:t>
    </dgm:pt>
    <dgm:pt modelId="{BAED1FDB-1781-4B9A-95DC-F16C9B8E41FB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Total time each operation takes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9226B3D4-12CD-46D4-A626-F9F65D8D0D71}" type="parTrans" cxnId="{FB101F5F-CED1-4D64-B12F-5C2038CA7A30}">
      <dgm:prSet/>
      <dgm:spPr/>
      <dgm:t>
        <a:bodyPr/>
        <a:lstStyle/>
        <a:p>
          <a:endParaRPr lang="en-US"/>
        </a:p>
      </dgm:t>
    </dgm:pt>
    <dgm:pt modelId="{40179DBA-7153-4E07-9E76-FAC4BE42018E}" type="sibTrans" cxnId="{FB101F5F-CED1-4D64-B12F-5C2038CA7A30}">
      <dgm:prSet/>
      <dgm:spPr/>
      <dgm:t>
        <a:bodyPr/>
        <a:lstStyle/>
        <a:p>
          <a:endParaRPr lang="en-US"/>
        </a:p>
      </dgm:t>
    </dgm:pt>
    <dgm:pt modelId="{022A57C2-358C-4A4D-A1DD-45BC42C5E93C}">
      <dgm:prSet phldrT="[Text]"/>
      <dgm:spPr/>
      <dgm:t>
        <a:bodyPr/>
        <a:lstStyle/>
        <a:p>
          <a:endParaRPr lang="en-US" sz="1600" dirty="0"/>
        </a:p>
      </dgm:t>
    </dgm:pt>
    <dgm:pt modelId="{2ACAC368-FDD7-4EE0-BE7C-3058378C170E}" type="parTrans" cxnId="{D60BE6C9-A57B-41C5-B9BE-99611D2E01BE}">
      <dgm:prSet/>
      <dgm:spPr/>
      <dgm:t>
        <a:bodyPr/>
        <a:lstStyle/>
        <a:p>
          <a:endParaRPr lang="en-US"/>
        </a:p>
      </dgm:t>
    </dgm:pt>
    <dgm:pt modelId="{B681D2A3-C2F6-442B-A456-89B41B1ADE4E}" type="sibTrans" cxnId="{D60BE6C9-A57B-41C5-B9BE-99611D2E01BE}">
      <dgm:prSet/>
      <dgm:spPr/>
      <dgm:t>
        <a:bodyPr/>
        <a:lstStyle/>
        <a:p>
          <a:endParaRPr lang="en-US"/>
        </a:p>
      </dgm:t>
    </dgm:pt>
    <dgm:pt modelId="{24ADACB7-F7DB-4948-B993-64CD29A3C961}">
      <dgm:prSet phldrT="[Text]"/>
      <dgm:spPr/>
      <dgm:t>
        <a:bodyPr/>
        <a:lstStyle/>
        <a:p>
          <a:r>
            <a:rPr lang="en-US" dirty="0" smtClean="0"/>
            <a:t>Total time taken by DFS</a:t>
          </a:r>
          <a:endParaRPr lang="en-US" dirty="0"/>
        </a:p>
      </dgm:t>
    </dgm:pt>
    <dgm:pt modelId="{AD930BA3-D179-42B3-B168-38E81525E558}" type="parTrans" cxnId="{DC27D25E-CC08-46BB-ADEF-DEA3147FF11C}">
      <dgm:prSet/>
      <dgm:spPr/>
      <dgm:t>
        <a:bodyPr/>
        <a:lstStyle/>
        <a:p>
          <a:endParaRPr lang="en-US"/>
        </a:p>
      </dgm:t>
    </dgm:pt>
    <dgm:pt modelId="{DDCF7375-5D8C-40D9-AC3F-372DBA53F938}" type="sibTrans" cxnId="{DC27D25E-CC08-46BB-ADEF-DEA3147FF11C}">
      <dgm:prSet/>
      <dgm:spPr/>
      <dgm:t>
        <a:bodyPr/>
        <a:lstStyle/>
        <a:p>
          <a:endParaRPr lang="en-US"/>
        </a:p>
      </dgm:t>
    </dgm:pt>
    <dgm:pt modelId="{EFF7C939-9F85-4099-A127-A969CEC9D3E8}">
      <dgm:prSet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O (E+V)</a:t>
          </a:r>
          <a:endParaRPr lang="en-US" sz="1800" dirty="0"/>
        </a:p>
      </dgm:t>
    </dgm:pt>
    <dgm:pt modelId="{42093316-64CE-472B-9FF4-77B7A7A7C83F}" type="parTrans" cxnId="{14E19278-ABFE-4CAD-A3FC-02BA62E2B64C}">
      <dgm:prSet/>
      <dgm:spPr/>
      <dgm:t>
        <a:bodyPr/>
        <a:lstStyle/>
        <a:p>
          <a:endParaRPr lang="en-US"/>
        </a:p>
      </dgm:t>
    </dgm:pt>
    <dgm:pt modelId="{78FED710-0D51-45FE-B667-58F9290D189B}" type="sibTrans" cxnId="{14E19278-ABFE-4CAD-A3FC-02BA62E2B64C}">
      <dgm:prSet/>
      <dgm:spPr/>
      <dgm:t>
        <a:bodyPr/>
        <a:lstStyle/>
        <a:p>
          <a:endParaRPr lang="en-US"/>
        </a:p>
      </dgm:t>
    </dgm:pt>
    <dgm:pt modelId="{04019A4E-D738-4F7A-8C8B-B0DBF45FAC64}">
      <dgm:prSet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O (E+V)</a:t>
          </a:r>
          <a:endParaRPr lang="en-US" sz="1800" dirty="0"/>
        </a:p>
      </dgm:t>
    </dgm:pt>
    <dgm:pt modelId="{EEECF2F2-1587-4A08-9B01-130E2946F3EB}" type="parTrans" cxnId="{06F8B47A-1A7C-4047-AF5E-389F91F4162B}">
      <dgm:prSet/>
      <dgm:spPr/>
      <dgm:t>
        <a:bodyPr/>
        <a:lstStyle/>
        <a:p>
          <a:endParaRPr lang="en-US"/>
        </a:p>
      </dgm:t>
    </dgm:pt>
    <dgm:pt modelId="{F7AFE55E-C869-4E48-AC86-FCECD5A678C4}" type="sibTrans" cxnId="{06F8B47A-1A7C-4047-AF5E-389F91F4162B}">
      <dgm:prSet/>
      <dgm:spPr/>
      <dgm:t>
        <a:bodyPr/>
        <a:lstStyle/>
        <a:p>
          <a:endParaRPr lang="en-US"/>
        </a:p>
      </dgm:t>
    </dgm:pt>
    <dgm:pt modelId="{ED1023B2-CC4C-4D93-95F0-E37DDF515B2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# of times operation is executed by DFS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B7AADF9-483B-45C5-A6A7-CFED5E1F30F4}" type="sibTrans" cxnId="{2B9438DD-A63F-4D1E-B1A9-922F1C788FAD}">
      <dgm:prSet/>
      <dgm:spPr/>
      <dgm:t>
        <a:bodyPr/>
        <a:lstStyle/>
        <a:p>
          <a:endParaRPr lang="en-US"/>
        </a:p>
      </dgm:t>
    </dgm:pt>
    <dgm:pt modelId="{B597CC42-FB80-4BC5-AB79-55FF2FA053C0}" type="parTrans" cxnId="{2B9438DD-A63F-4D1E-B1A9-922F1C788FAD}">
      <dgm:prSet/>
      <dgm:spPr/>
      <dgm:t>
        <a:bodyPr/>
        <a:lstStyle/>
        <a:p>
          <a:endParaRPr lang="en-US"/>
        </a:p>
      </dgm:t>
    </dgm:pt>
    <dgm:pt modelId="{402818EA-B04E-4F17-AE31-E846190C9428}">
      <dgm:prSet phldrT="[Text]"/>
      <dgm:spPr/>
      <dgm:t>
        <a:bodyPr/>
        <a:lstStyle/>
        <a:p>
          <a:r>
            <a:rPr lang="el-GR" dirty="0" smtClean="0">
              <a:latin typeface="Times New Roman"/>
              <a:cs typeface="Times New Roman"/>
            </a:rPr>
            <a:t>Θ</a:t>
          </a:r>
          <a:r>
            <a:rPr lang="en-US" dirty="0" smtClean="0">
              <a:latin typeface="Times New Roman"/>
              <a:cs typeface="Times New Roman"/>
            </a:rPr>
            <a:t> (1)</a:t>
          </a:r>
          <a:endParaRPr lang="en-US" dirty="0"/>
        </a:p>
      </dgm:t>
    </dgm:pt>
    <dgm:pt modelId="{93627A6E-417D-4265-808A-4CDEB4DF4DD7}" type="sibTrans" cxnId="{D5EF84E9-F14E-4FB7-9139-0AC553526042}">
      <dgm:prSet/>
      <dgm:spPr/>
      <dgm:t>
        <a:bodyPr/>
        <a:lstStyle/>
        <a:p>
          <a:endParaRPr lang="en-US"/>
        </a:p>
      </dgm:t>
    </dgm:pt>
    <dgm:pt modelId="{DBE2B2D8-4B74-45FE-812B-26079501CA85}" type="parTrans" cxnId="{D5EF84E9-F14E-4FB7-9139-0AC553526042}">
      <dgm:prSet/>
      <dgm:spPr/>
      <dgm:t>
        <a:bodyPr/>
        <a:lstStyle/>
        <a:p>
          <a:endParaRPr lang="en-US"/>
        </a:p>
      </dgm:t>
    </dgm:pt>
    <dgm:pt modelId="{7270FF2B-53EB-41F5-87F4-F58DDFAADD4C}">
      <dgm:prSet phldrT="[Text]"/>
      <dgm:spPr/>
      <dgm:t>
        <a:bodyPr/>
        <a:lstStyle/>
        <a:p>
          <a:r>
            <a:rPr lang="el-GR" dirty="0" smtClean="0">
              <a:latin typeface="Times New Roman"/>
              <a:cs typeface="Times New Roman"/>
            </a:rPr>
            <a:t>Θ</a:t>
          </a:r>
          <a:r>
            <a:rPr lang="en-US" dirty="0" smtClean="0">
              <a:latin typeface="Times New Roman"/>
              <a:cs typeface="Times New Roman"/>
            </a:rPr>
            <a:t> (1)</a:t>
          </a:r>
          <a:endParaRPr lang="en-US" dirty="0"/>
        </a:p>
      </dgm:t>
    </dgm:pt>
    <dgm:pt modelId="{8B2F58EE-7F83-4E52-918F-75F6DFFCA8FB}" type="sibTrans" cxnId="{158929C3-6747-420F-8EC2-3DED8D403148}">
      <dgm:prSet/>
      <dgm:spPr/>
      <dgm:t>
        <a:bodyPr/>
        <a:lstStyle/>
        <a:p>
          <a:endParaRPr lang="en-US"/>
        </a:p>
      </dgm:t>
    </dgm:pt>
    <dgm:pt modelId="{7C34AEFE-791D-4393-B163-2CFE078E6F60}" type="parTrans" cxnId="{158929C3-6747-420F-8EC2-3DED8D403148}">
      <dgm:prSet/>
      <dgm:spPr/>
      <dgm:t>
        <a:bodyPr/>
        <a:lstStyle/>
        <a:p>
          <a:endParaRPr lang="en-US"/>
        </a:p>
      </dgm:t>
    </dgm:pt>
    <dgm:pt modelId="{EF7F27DC-D084-4146-8D28-366BB3B0D983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O(max(V,E))</a:t>
          </a:r>
          <a:endParaRPr lang="en-US" sz="1800" dirty="0"/>
        </a:p>
      </dgm:t>
    </dgm:pt>
    <dgm:pt modelId="{B1008131-C65B-415D-84EB-BFCE18C07A12}" type="sibTrans" cxnId="{76F59146-11A5-4EA2-A425-AD769942090C}">
      <dgm:prSet/>
      <dgm:spPr/>
      <dgm:t>
        <a:bodyPr/>
        <a:lstStyle/>
        <a:p>
          <a:endParaRPr lang="en-US"/>
        </a:p>
      </dgm:t>
    </dgm:pt>
    <dgm:pt modelId="{BFA60653-E51E-49E9-914C-E826AB6E9BF4}" type="parTrans" cxnId="{76F59146-11A5-4EA2-A425-AD769942090C}">
      <dgm:prSet/>
      <dgm:spPr/>
      <dgm:t>
        <a:bodyPr/>
        <a:lstStyle/>
        <a:p>
          <a:endParaRPr lang="en-US"/>
        </a:p>
      </dgm:t>
    </dgm:pt>
    <dgm:pt modelId="{19D33308-7662-4C16-9602-A2261F07F6B8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O(max(V,E))</a:t>
          </a:r>
          <a:endParaRPr lang="en-US" sz="1800" dirty="0"/>
        </a:p>
      </dgm:t>
    </dgm:pt>
    <dgm:pt modelId="{4CFC73D7-3A11-4A40-966F-AC4D0F04FCE5}" type="sibTrans" cxnId="{6DB6E8BF-3F93-4262-BF11-2C8DFE3B0B5D}">
      <dgm:prSet/>
      <dgm:spPr/>
      <dgm:t>
        <a:bodyPr/>
        <a:lstStyle/>
        <a:p>
          <a:endParaRPr lang="en-US"/>
        </a:p>
      </dgm:t>
    </dgm:pt>
    <dgm:pt modelId="{826ABAB1-4BD0-408A-B157-1479217F95B3}" type="parTrans" cxnId="{6DB6E8BF-3F93-4262-BF11-2C8DFE3B0B5D}">
      <dgm:prSet/>
      <dgm:spPr/>
      <dgm:t>
        <a:bodyPr/>
        <a:lstStyle/>
        <a:p>
          <a:endParaRPr lang="en-US"/>
        </a:p>
      </dgm:t>
    </dgm:pt>
    <dgm:pt modelId="{6CAA60F1-1E35-44E5-AD30-F7FFCC51ACF5}" type="pres">
      <dgm:prSet presAssocID="{B21C5EC8-4581-4942-88F4-69263FBF61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362AD-2DE2-41F3-BE2C-EA08CA591CF4}" type="pres">
      <dgm:prSet presAssocID="{64DCE120-F5E1-4322-9ABA-C260038BD74A}" presName="composite" presStyleCnt="0"/>
      <dgm:spPr/>
    </dgm:pt>
    <dgm:pt modelId="{434EE7DE-5B0D-4C3A-93DD-BA0992E64A0A}" type="pres">
      <dgm:prSet presAssocID="{64DCE120-F5E1-4322-9ABA-C260038BD74A}" presName="parTx" presStyleLbl="alignNode1" presStyleIdx="0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745E7-0F8F-4FC7-8165-249606F5AF07}" type="pres">
      <dgm:prSet presAssocID="{64DCE120-F5E1-4322-9ABA-C260038BD74A}" presName="desTx" presStyleLbl="alignAccFollowNode1" presStyleIdx="0" presStyleCnt="4" custLinFactNeighborX="-166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D9458-8ED6-445A-944A-8B3FE72B6B79}" type="pres">
      <dgm:prSet presAssocID="{1DAEE3CF-476E-4BB7-9BBB-01B82A0F1ADA}" presName="space" presStyleCnt="0"/>
      <dgm:spPr/>
    </dgm:pt>
    <dgm:pt modelId="{AAB557A9-52F1-4823-98FE-5DC44EEB3C22}" type="pres">
      <dgm:prSet presAssocID="{ED1023B2-CC4C-4D93-95F0-E37DDF515B22}" presName="composite" presStyleCnt="0"/>
      <dgm:spPr/>
    </dgm:pt>
    <dgm:pt modelId="{0D000DD0-9367-44C4-AB35-065C48213AE4}" type="pres">
      <dgm:prSet presAssocID="{ED1023B2-CC4C-4D93-95F0-E37DDF515B22}" presName="parTx" presStyleLbl="alignNode1" presStyleIdx="1" presStyleCnt="4" custScaleY="177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E08BC-011E-4D77-9FC9-8FE253C9243C}" type="pres">
      <dgm:prSet presAssocID="{ED1023B2-CC4C-4D93-95F0-E37DDF515B22}" presName="desTx" presStyleLbl="alignAccFollowNode1" presStyleIdx="1" presStyleCnt="4" custLinFactNeighborX="1225" custLinFactNeighborY="16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446D6-B071-4F82-96CF-6E9E0D25AF49}" type="pres">
      <dgm:prSet presAssocID="{0B7AADF9-483B-45C5-A6A7-CFED5E1F30F4}" presName="space" presStyleCnt="0"/>
      <dgm:spPr/>
    </dgm:pt>
    <dgm:pt modelId="{EA6D3A9F-C32F-486D-9E81-A545811CF6F9}" type="pres">
      <dgm:prSet presAssocID="{BAED1FDB-1781-4B9A-95DC-F16C9B8E41FB}" presName="composite" presStyleCnt="0"/>
      <dgm:spPr/>
    </dgm:pt>
    <dgm:pt modelId="{DA47E81D-4498-4D00-AE51-A4F59B51EBE9}" type="pres">
      <dgm:prSet presAssocID="{BAED1FDB-1781-4B9A-95DC-F16C9B8E41FB}" presName="parTx" presStyleLbl="alignNode1" presStyleIdx="2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7E5A8-8879-4BFE-9191-7725CE3B4B8E}" type="pres">
      <dgm:prSet presAssocID="{BAED1FDB-1781-4B9A-95DC-F16C9B8E41FB}" presName="desTx" presStyleLbl="alignAccFollowNode1" presStyleIdx="2" presStyleCnt="4" custLinFactNeighborX="-1230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ECF08-71F4-4DBD-B94C-35DA8A6D4CAC}" type="pres">
      <dgm:prSet presAssocID="{40179DBA-7153-4E07-9E76-FAC4BE42018E}" presName="space" presStyleCnt="0"/>
      <dgm:spPr/>
    </dgm:pt>
    <dgm:pt modelId="{B49C83B1-8BDE-4125-B7DB-A0C49B915336}" type="pres">
      <dgm:prSet presAssocID="{24ADACB7-F7DB-4948-B993-64CD29A3C961}" presName="composite" presStyleCnt="0"/>
      <dgm:spPr/>
    </dgm:pt>
    <dgm:pt modelId="{21D6D6A1-A69A-49DE-87CD-373C5C78001E}" type="pres">
      <dgm:prSet presAssocID="{24ADACB7-F7DB-4948-B993-64CD29A3C961}" presName="parTx" presStyleLbl="alignNode1" presStyleIdx="3" presStyleCnt="4" custScaleY="160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D2CFC-942B-4A27-9422-30B2A744C0DE}" type="pres">
      <dgm:prSet presAssocID="{24ADACB7-F7DB-4948-B993-64CD29A3C961}" presName="desTx" presStyleLbl="alignAccFollowNode1" presStyleIdx="3" presStyleCnt="4" custLinFactNeighborX="7859" custLinFactNeighborY="1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A1F00F-4413-4C12-A277-0F52E5399468}" type="presOf" srcId="{04019A4E-D738-4F7A-8C8B-B0DBF45FAC64}" destId="{1C3D2CFC-942B-4A27-9422-30B2A744C0DE}" srcOrd="0" destOrd="1" presId="urn:microsoft.com/office/officeart/2005/8/layout/hList1"/>
    <dgm:cxn modelId="{158929C3-6747-420F-8EC2-3DED8D403148}" srcId="{BAED1FDB-1781-4B9A-95DC-F16C9B8E41FB}" destId="{7270FF2B-53EB-41F5-87F4-F58DDFAADD4C}" srcOrd="0" destOrd="0" parTransId="{7C34AEFE-791D-4393-B163-2CFE078E6F60}" sibTransId="{8B2F58EE-7F83-4E52-918F-75F6DFFCA8FB}"/>
    <dgm:cxn modelId="{06F8B47A-1A7C-4047-AF5E-389F91F4162B}" srcId="{24ADACB7-F7DB-4948-B993-64CD29A3C961}" destId="{04019A4E-D738-4F7A-8C8B-B0DBF45FAC64}" srcOrd="1" destOrd="0" parTransId="{EEECF2F2-1587-4A08-9B01-130E2946F3EB}" sibTransId="{F7AFE55E-C869-4E48-AC86-FCECD5A678C4}"/>
    <dgm:cxn modelId="{BBEFC9D4-A8EE-48FA-8869-F2D5ED0D6542}" type="presOf" srcId="{402818EA-B04E-4F17-AE31-E846190C9428}" destId="{6E87E5A8-8879-4BFE-9191-7725CE3B4B8E}" srcOrd="0" destOrd="1" presId="urn:microsoft.com/office/officeart/2005/8/layout/hList1"/>
    <dgm:cxn modelId="{14E19278-ABFE-4CAD-A3FC-02BA62E2B64C}" srcId="{24ADACB7-F7DB-4948-B993-64CD29A3C961}" destId="{EFF7C939-9F85-4099-A127-A969CEC9D3E8}" srcOrd="0" destOrd="0" parTransId="{42093316-64CE-472B-9FF4-77B7A7A7C83F}" sibTransId="{78FED710-0D51-45FE-B667-58F9290D189B}"/>
    <dgm:cxn modelId="{3294DB0C-2B90-4ADB-8D5E-C3F7AE20AB1C}" type="presOf" srcId="{EFF7C939-9F85-4099-A127-A969CEC9D3E8}" destId="{1C3D2CFC-942B-4A27-9422-30B2A744C0DE}" srcOrd="0" destOrd="0" presId="urn:microsoft.com/office/officeart/2005/8/layout/hList1"/>
    <dgm:cxn modelId="{32A26D01-A888-4506-8F18-08ED7D820382}" type="presOf" srcId="{BAED1FDB-1781-4B9A-95DC-F16C9B8E41FB}" destId="{DA47E81D-4498-4D00-AE51-A4F59B51EBE9}" srcOrd="0" destOrd="0" presId="urn:microsoft.com/office/officeart/2005/8/layout/hList1"/>
    <dgm:cxn modelId="{B37B9319-C1EC-4D84-B4A1-A8497EDCC7C4}" srcId="{64DCE120-F5E1-4322-9ABA-C260038BD74A}" destId="{6697F914-C5A3-4924-B555-8B002BA78252}" srcOrd="1" destOrd="0" parTransId="{F46CC1F4-0BAB-420D-B5B0-BC4375E7ECF7}" sibTransId="{1FE7AE31-E5FA-409D-93A3-27EF8E4B5AF3}"/>
    <dgm:cxn modelId="{D60BE6C9-A57B-41C5-B9BE-99611D2E01BE}" srcId="{64DCE120-F5E1-4322-9ABA-C260038BD74A}" destId="{022A57C2-358C-4A4D-A1DD-45BC42C5E93C}" srcOrd="2" destOrd="0" parTransId="{2ACAC368-FDD7-4EE0-BE7C-3058378C170E}" sibTransId="{B681D2A3-C2F6-442B-A456-89B41B1ADE4E}"/>
    <dgm:cxn modelId="{17B1A112-41CF-49FB-BCD2-F9CF59D05453}" type="presOf" srcId="{7270FF2B-53EB-41F5-87F4-F58DDFAADD4C}" destId="{6E87E5A8-8879-4BFE-9191-7725CE3B4B8E}" srcOrd="0" destOrd="0" presId="urn:microsoft.com/office/officeart/2005/8/layout/hList1"/>
    <dgm:cxn modelId="{FB5B56BC-4F2C-4347-9F82-B56B0A8592A9}" type="presOf" srcId="{EF7F27DC-D084-4146-8D28-366BB3B0D983}" destId="{B3BE08BC-011E-4D77-9FC9-8FE253C9243C}" srcOrd="0" destOrd="1" presId="urn:microsoft.com/office/officeart/2005/8/layout/hList1"/>
    <dgm:cxn modelId="{DC27D25E-CC08-46BB-ADEF-DEA3147FF11C}" srcId="{B21C5EC8-4581-4942-88F4-69263FBF61B0}" destId="{24ADACB7-F7DB-4948-B993-64CD29A3C961}" srcOrd="3" destOrd="0" parTransId="{AD930BA3-D179-42B3-B168-38E81525E558}" sibTransId="{DDCF7375-5D8C-40D9-AC3F-372DBA53F938}"/>
    <dgm:cxn modelId="{8D448F20-9500-42D3-9392-B174B80C8460}" type="presOf" srcId="{64DCE120-F5E1-4322-9ABA-C260038BD74A}" destId="{434EE7DE-5B0D-4C3A-93DD-BA0992E64A0A}" srcOrd="0" destOrd="0" presId="urn:microsoft.com/office/officeart/2005/8/layout/hList1"/>
    <dgm:cxn modelId="{55FA5457-3960-41BD-9EA0-95BF599DA259}" srcId="{B21C5EC8-4581-4942-88F4-69263FBF61B0}" destId="{64DCE120-F5E1-4322-9ABA-C260038BD74A}" srcOrd="0" destOrd="0" parTransId="{0CE6A6EF-5F70-4D50-B9AC-D4786A0E1E5F}" sibTransId="{1DAEE3CF-476E-4BB7-9BBB-01B82A0F1ADA}"/>
    <dgm:cxn modelId="{951C3ACC-1055-4F99-A475-DF1F64CE4C3C}" type="presOf" srcId="{022A57C2-358C-4A4D-A1DD-45BC42C5E93C}" destId="{8EA745E7-0F8F-4FC7-8165-249606F5AF07}" srcOrd="0" destOrd="2" presId="urn:microsoft.com/office/officeart/2005/8/layout/hList1"/>
    <dgm:cxn modelId="{6BCA5164-BF0A-443F-9498-963AF1F7D093}" type="presOf" srcId="{B21C5EC8-4581-4942-88F4-69263FBF61B0}" destId="{6CAA60F1-1E35-44E5-AD30-F7FFCC51ACF5}" srcOrd="0" destOrd="0" presId="urn:microsoft.com/office/officeart/2005/8/layout/hList1"/>
    <dgm:cxn modelId="{9F5FC42D-6614-49DB-9A8D-D759D8BDA723}" srcId="{64DCE120-F5E1-4322-9ABA-C260038BD74A}" destId="{0ED643AA-02E5-4161-91EB-202F5483E38B}" srcOrd="0" destOrd="0" parTransId="{DB63CDA4-5CBD-40DF-B162-E239F37A33D1}" sibTransId="{DB92155E-13D4-4F8B-BC8E-DB3AB5FFAD32}"/>
    <dgm:cxn modelId="{76F59146-11A5-4EA2-A425-AD769942090C}" srcId="{ED1023B2-CC4C-4D93-95F0-E37DDF515B22}" destId="{EF7F27DC-D084-4146-8D28-366BB3B0D983}" srcOrd="1" destOrd="0" parTransId="{BFA60653-E51E-49E9-914C-E826AB6E9BF4}" sibTransId="{B1008131-C65B-415D-84EB-BFCE18C07A12}"/>
    <dgm:cxn modelId="{6DB6E8BF-3F93-4262-BF11-2C8DFE3B0B5D}" srcId="{ED1023B2-CC4C-4D93-95F0-E37DDF515B22}" destId="{19D33308-7662-4C16-9602-A2261F07F6B8}" srcOrd="0" destOrd="0" parTransId="{826ABAB1-4BD0-408A-B157-1479217F95B3}" sibTransId="{4CFC73D7-3A11-4A40-966F-AC4D0F04FCE5}"/>
    <dgm:cxn modelId="{2B9438DD-A63F-4D1E-B1A9-922F1C788FAD}" srcId="{B21C5EC8-4581-4942-88F4-69263FBF61B0}" destId="{ED1023B2-CC4C-4D93-95F0-E37DDF515B22}" srcOrd="1" destOrd="0" parTransId="{B597CC42-FB80-4BC5-AB79-55FF2FA053C0}" sibTransId="{0B7AADF9-483B-45C5-A6A7-CFED5E1F30F4}"/>
    <dgm:cxn modelId="{032B0703-0461-4485-A67E-2CBFA18BA448}" type="presOf" srcId="{19D33308-7662-4C16-9602-A2261F07F6B8}" destId="{B3BE08BC-011E-4D77-9FC9-8FE253C9243C}" srcOrd="0" destOrd="0" presId="urn:microsoft.com/office/officeart/2005/8/layout/hList1"/>
    <dgm:cxn modelId="{AAC08D9C-2C90-441E-9094-D0037581ACA0}" type="presOf" srcId="{ED1023B2-CC4C-4D93-95F0-E37DDF515B22}" destId="{0D000DD0-9367-44C4-AB35-065C48213AE4}" srcOrd="0" destOrd="0" presId="urn:microsoft.com/office/officeart/2005/8/layout/hList1"/>
    <dgm:cxn modelId="{FB101F5F-CED1-4D64-B12F-5C2038CA7A30}" srcId="{B21C5EC8-4581-4942-88F4-69263FBF61B0}" destId="{BAED1FDB-1781-4B9A-95DC-F16C9B8E41FB}" srcOrd="2" destOrd="0" parTransId="{9226B3D4-12CD-46D4-A626-F9F65D8D0D71}" sibTransId="{40179DBA-7153-4E07-9E76-FAC4BE42018E}"/>
    <dgm:cxn modelId="{6824B203-97BE-42F1-AA4F-8B79776BA599}" type="presOf" srcId="{24ADACB7-F7DB-4948-B993-64CD29A3C961}" destId="{21D6D6A1-A69A-49DE-87CD-373C5C78001E}" srcOrd="0" destOrd="0" presId="urn:microsoft.com/office/officeart/2005/8/layout/hList1"/>
    <dgm:cxn modelId="{D5EF84E9-F14E-4FB7-9139-0AC553526042}" srcId="{BAED1FDB-1781-4B9A-95DC-F16C9B8E41FB}" destId="{402818EA-B04E-4F17-AE31-E846190C9428}" srcOrd="1" destOrd="0" parTransId="{DBE2B2D8-4B74-45FE-812B-26079501CA85}" sibTransId="{93627A6E-417D-4265-808A-4CDEB4DF4DD7}"/>
    <dgm:cxn modelId="{51074AAC-CE46-4D2E-A759-8331C694E486}" type="presOf" srcId="{0ED643AA-02E5-4161-91EB-202F5483E38B}" destId="{8EA745E7-0F8F-4FC7-8165-249606F5AF07}" srcOrd="0" destOrd="0" presId="urn:microsoft.com/office/officeart/2005/8/layout/hList1"/>
    <dgm:cxn modelId="{FE74EC8A-92D2-4895-86C8-750B033673B5}" type="presOf" srcId="{6697F914-C5A3-4924-B555-8B002BA78252}" destId="{8EA745E7-0F8F-4FC7-8165-249606F5AF07}" srcOrd="0" destOrd="1" presId="urn:microsoft.com/office/officeart/2005/8/layout/hList1"/>
    <dgm:cxn modelId="{C9C9A7A6-3B73-4C11-A234-47363B7E2D7B}" type="presParOf" srcId="{6CAA60F1-1E35-44E5-AD30-F7FFCC51ACF5}" destId="{D22362AD-2DE2-41F3-BE2C-EA08CA591CF4}" srcOrd="0" destOrd="0" presId="urn:microsoft.com/office/officeart/2005/8/layout/hList1"/>
    <dgm:cxn modelId="{C8567E8E-0D8E-40AD-9F6A-5F64FE6365BA}" type="presParOf" srcId="{D22362AD-2DE2-41F3-BE2C-EA08CA591CF4}" destId="{434EE7DE-5B0D-4C3A-93DD-BA0992E64A0A}" srcOrd="0" destOrd="0" presId="urn:microsoft.com/office/officeart/2005/8/layout/hList1"/>
    <dgm:cxn modelId="{D12EA2FE-18C3-469D-B5FD-6708532DDC9D}" type="presParOf" srcId="{D22362AD-2DE2-41F3-BE2C-EA08CA591CF4}" destId="{8EA745E7-0F8F-4FC7-8165-249606F5AF07}" srcOrd="1" destOrd="0" presId="urn:microsoft.com/office/officeart/2005/8/layout/hList1"/>
    <dgm:cxn modelId="{4E9C8986-24F8-4011-B23F-685709111FCC}" type="presParOf" srcId="{6CAA60F1-1E35-44E5-AD30-F7FFCC51ACF5}" destId="{8A4D9458-8ED6-445A-944A-8B3FE72B6B79}" srcOrd="1" destOrd="0" presId="urn:microsoft.com/office/officeart/2005/8/layout/hList1"/>
    <dgm:cxn modelId="{7D5D4F01-1693-440C-A040-2E94F6F4FB79}" type="presParOf" srcId="{6CAA60F1-1E35-44E5-AD30-F7FFCC51ACF5}" destId="{AAB557A9-52F1-4823-98FE-5DC44EEB3C22}" srcOrd="2" destOrd="0" presId="urn:microsoft.com/office/officeart/2005/8/layout/hList1"/>
    <dgm:cxn modelId="{4B44C377-3190-4708-AD86-DD8DF9A9E0F2}" type="presParOf" srcId="{AAB557A9-52F1-4823-98FE-5DC44EEB3C22}" destId="{0D000DD0-9367-44C4-AB35-065C48213AE4}" srcOrd="0" destOrd="0" presId="urn:microsoft.com/office/officeart/2005/8/layout/hList1"/>
    <dgm:cxn modelId="{818BDB07-8DAA-42C1-ACD6-724AEAD52F1A}" type="presParOf" srcId="{AAB557A9-52F1-4823-98FE-5DC44EEB3C22}" destId="{B3BE08BC-011E-4D77-9FC9-8FE253C9243C}" srcOrd="1" destOrd="0" presId="urn:microsoft.com/office/officeart/2005/8/layout/hList1"/>
    <dgm:cxn modelId="{04CA326D-6936-45CF-80EB-8EE80AE10B63}" type="presParOf" srcId="{6CAA60F1-1E35-44E5-AD30-F7FFCC51ACF5}" destId="{F50446D6-B071-4F82-96CF-6E9E0D25AF49}" srcOrd="3" destOrd="0" presId="urn:microsoft.com/office/officeart/2005/8/layout/hList1"/>
    <dgm:cxn modelId="{B375A995-8F40-492C-B7BD-95059C088C55}" type="presParOf" srcId="{6CAA60F1-1E35-44E5-AD30-F7FFCC51ACF5}" destId="{EA6D3A9F-C32F-486D-9E81-A545811CF6F9}" srcOrd="4" destOrd="0" presId="urn:microsoft.com/office/officeart/2005/8/layout/hList1"/>
    <dgm:cxn modelId="{16159A70-A828-480C-B895-6C640FB1794D}" type="presParOf" srcId="{EA6D3A9F-C32F-486D-9E81-A545811CF6F9}" destId="{DA47E81D-4498-4D00-AE51-A4F59B51EBE9}" srcOrd="0" destOrd="0" presId="urn:microsoft.com/office/officeart/2005/8/layout/hList1"/>
    <dgm:cxn modelId="{285FFAFB-CA0C-4184-AB2B-39AFA812429A}" type="presParOf" srcId="{EA6D3A9F-C32F-486D-9E81-A545811CF6F9}" destId="{6E87E5A8-8879-4BFE-9191-7725CE3B4B8E}" srcOrd="1" destOrd="0" presId="urn:microsoft.com/office/officeart/2005/8/layout/hList1"/>
    <dgm:cxn modelId="{962DA8A2-4EEC-4DF0-8B0C-00D74BFC1EC5}" type="presParOf" srcId="{6CAA60F1-1E35-44E5-AD30-F7FFCC51ACF5}" destId="{ADBECF08-71F4-4DBD-B94C-35DA8A6D4CAC}" srcOrd="5" destOrd="0" presId="urn:microsoft.com/office/officeart/2005/8/layout/hList1"/>
    <dgm:cxn modelId="{C7A9ADB9-5402-456C-AAE8-AAF68FFE0CD6}" type="presParOf" srcId="{6CAA60F1-1E35-44E5-AD30-F7FFCC51ACF5}" destId="{B49C83B1-8BDE-4125-B7DB-A0C49B915336}" srcOrd="6" destOrd="0" presId="urn:microsoft.com/office/officeart/2005/8/layout/hList1"/>
    <dgm:cxn modelId="{004C0027-F55E-46FD-A017-50654A47C911}" type="presParOf" srcId="{B49C83B1-8BDE-4125-B7DB-A0C49B915336}" destId="{21D6D6A1-A69A-49DE-87CD-373C5C78001E}" srcOrd="0" destOrd="0" presId="urn:microsoft.com/office/officeart/2005/8/layout/hList1"/>
    <dgm:cxn modelId="{9802EA02-C59E-470B-BAD6-67626242CFF1}" type="presParOf" srcId="{B49C83B1-8BDE-4125-B7DB-A0C49B915336}" destId="{1C3D2CFC-942B-4A27-9422-30B2A744C0DE}" srcOrd="1" destOrd="0" presId="urn:microsoft.com/office/officeart/2005/8/layout/hList1"/>
  </dgm:cxnLst>
  <dgm:bg/>
  <dgm:whole/>
  <dgm:extLst>
    <a:ext uri="http://schemas.microsoft.com/office/drawing/2008/diagram">
      <dsp:dataModelExt xmlns:dgm="http://schemas.openxmlformats.org/drawingml/2006/diagram" xmlns:a="http://schemas.openxmlformats.org/drawingml/2006/main"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EE7DE-5B0D-4C3A-93DD-BA0992E64A0A}">
      <dsp:nvSpPr>
        <dsp:cNvPr id="0" name=""/>
        <dsp:cNvSpPr/>
      </dsp:nvSpPr>
      <dsp:spPr>
        <a:xfrm>
          <a:off x="3294" y="759686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Operation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4" y="759686"/>
        <a:ext cx="1981088" cy="715738"/>
      </dsp:txXfrm>
    </dsp:sp>
    <dsp:sp modelId="{8EA745E7-0F8F-4FC7-8165-249606F5AF07}">
      <dsp:nvSpPr>
        <dsp:cNvPr id="0" name=""/>
        <dsp:cNvSpPr/>
      </dsp:nvSpPr>
      <dsp:spPr>
        <a:xfrm>
          <a:off x="6" y="1517330"/>
          <a:ext cx="1981088" cy="1023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PUSH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POP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6" y="1517330"/>
        <a:ext cx="1981088" cy="1023884"/>
      </dsp:txXfrm>
    </dsp:sp>
    <dsp:sp modelId="{0D000DD0-9367-44C4-AB35-065C48213AE4}">
      <dsp:nvSpPr>
        <dsp:cNvPr id="0" name=""/>
        <dsp:cNvSpPr/>
      </dsp:nvSpPr>
      <dsp:spPr>
        <a:xfrm>
          <a:off x="2261735" y="740512"/>
          <a:ext cx="1981088" cy="792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# of times operation is executed by DFS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1735" y="740512"/>
        <a:ext cx="1981088" cy="792435"/>
      </dsp:txXfrm>
    </dsp:sp>
    <dsp:sp modelId="{B3BE08BC-011E-4D77-9FC9-8FE253C9243C}">
      <dsp:nvSpPr>
        <dsp:cNvPr id="0" name=""/>
        <dsp:cNvSpPr/>
      </dsp:nvSpPr>
      <dsp:spPr>
        <a:xfrm>
          <a:off x="2286003" y="1524003"/>
          <a:ext cx="1981088" cy="1023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(max(V,E))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(max(V,E))</a:t>
          </a:r>
          <a:endParaRPr lang="en-US" sz="1800" kern="1200" dirty="0"/>
        </a:p>
      </dsp:txBody>
      <dsp:txXfrm>
        <a:off x="2286003" y="1524003"/>
        <a:ext cx="1981088" cy="1023884"/>
      </dsp:txXfrm>
    </dsp:sp>
    <dsp:sp modelId="{DA47E81D-4498-4D00-AE51-A4F59B51EBE9}">
      <dsp:nvSpPr>
        <dsp:cNvPr id="0" name=""/>
        <dsp:cNvSpPr/>
      </dsp:nvSpPr>
      <dsp:spPr>
        <a:xfrm>
          <a:off x="4520176" y="759686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Total time each operation takes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0176" y="759686"/>
        <a:ext cx="1981088" cy="715738"/>
      </dsp:txXfrm>
    </dsp:sp>
    <dsp:sp modelId="{6E87E5A8-8879-4BFE-9191-7725CE3B4B8E}">
      <dsp:nvSpPr>
        <dsp:cNvPr id="0" name=""/>
        <dsp:cNvSpPr/>
      </dsp:nvSpPr>
      <dsp:spPr>
        <a:xfrm>
          <a:off x="4495808" y="1517330"/>
          <a:ext cx="1981088" cy="1023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>
              <a:latin typeface="Times New Roman"/>
              <a:cs typeface="Times New Roman"/>
            </a:rPr>
            <a:t>Θ</a:t>
          </a:r>
          <a:r>
            <a:rPr lang="en-US" sz="1900" kern="1200" dirty="0" smtClean="0">
              <a:latin typeface="Times New Roman"/>
              <a:cs typeface="Times New Roman"/>
            </a:rPr>
            <a:t> (1)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>
              <a:latin typeface="Times New Roman"/>
              <a:cs typeface="Times New Roman"/>
            </a:rPr>
            <a:t>Θ</a:t>
          </a:r>
          <a:r>
            <a:rPr lang="en-US" sz="1900" kern="1200" dirty="0" smtClean="0">
              <a:latin typeface="Times New Roman"/>
              <a:cs typeface="Times New Roman"/>
            </a:rPr>
            <a:t> (1)</a:t>
          </a:r>
          <a:endParaRPr lang="en-US" sz="1900" kern="1200" dirty="0"/>
        </a:p>
      </dsp:txBody>
      <dsp:txXfrm>
        <a:off x="4495808" y="1517330"/>
        <a:ext cx="1981088" cy="1023884"/>
      </dsp:txXfrm>
    </dsp:sp>
    <dsp:sp modelId="{21D6D6A1-A69A-49DE-87CD-373C5C78001E}">
      <dsp:nvSpPr>
        <dsp:cNvPr id="0" name=""/>
        <dsp:cNvSpPr/>
      </dsp:nvSpPr>
      <dsp:spPr>
        <a:xfrm>
          <a:off x="6778616" y="759686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Total time taken by DFS</a:t>
          </a:r>
          <a:endParaRPr lang="en-US" sz="1900" kern="1200" dirty="0"/>
        </a:p>
      </dsp:txBody>
      <dsp:txXfrm>
        <a:off x="6778616" y="759686"/>
        <a:ext cx="1981088" cy="715738"/>
      </dsp:txXfrm>
    </dsp:sp>
    <dsp:sp modelId="{1C3D2CFC-942B-4A27-9422-30B2A744C0DE}">
      <dsp:nvSpPr>
        <dsp:cNvPr id="0" name=""/>
        <dsp:cNvSpPr/>
      </dsp:nvSpPr>
      <dsp:spPr>
        <a:xfrm>
          <a:off x="6781911" y="1517330"/>
          <a:ext cx="1981088" cy="1023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 (E+V)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 (E+V)</a:t>
          </a:r>
          <a:endParaRPr lang="en-US" sz="1800" kern="1200" dirty="0"/>
        </a:p>
      </dsp:txBody>
      <dsp:txXfrm>
        <a:off x="6781911" y="1517330"/>
        <a:ext cx="1981088" cy="1023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EE7DE-5B0D-4C3A-93DD-BA0992E64A0A}">
      <dsp:nvSpPr>
        <dsp:cNvPr id="0" name=""/>
        <dsp:cNvSpPr/>
      </dsp:nvSpPr>
      <dsp:spPr>
        <a:xfrm>
          <a:off x="3294" y="759686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Operation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4" y="759686"/>
        <a:ext cx="1981088" cy="715738"/>
      </dsp:txXfrm>
    </dsp:sp>
    <dsp:sp modelId="{8EA745E7-0F8F-4FC7-8165-249606F5AF07}">
      <dsp:nvSpPr>
        <dsp:cNvPr id="0" name=""/>
        <dsp:cNvSpPr/>
      </dsp:nvSpPr>
      <dsp:spPr>
        <a:xfrm>
          <a:off x="6" y="1517330"/>
          <a:ext cx="1981088" cy="1023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ENQUEUE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DEQUEUE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6" y="1517330"/>
        <a:ext cx="1981088" cy="1023884"/>
      </dsp:txXfrm>
    </dsp:sp>
    <dsp:sp modelId="{0D000DD0-9367-44C4-AB35-065C48213AE4}">
      <dsp:nvSpPr>
        <dsp:cNvPr id="0" name=""/>
        <dsp:cNvSpPr/>
      </dsp:nvSpPr>
      <dsp:spPr>
        <a:xfrm>
          <a:off x="2261735" y="740512"/>
          <a:ext cx="1981088" cy="792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# of times operation is executed by DFS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1735" y="740512"/>
        <a:ext cx="1981088" cy="792435"/>
      </dsp:txXfrm>
    </dsp:sp>
    <dsp:sp modelId="{B3BE08BC-011E-4D77-9FC9-8FE253C9243C}">
      <dsp:nvSpPr>
        <dsp:cNvPr id="0" name=""/>
        <dsp:cNvSpPr/>
      </dsp:nvSpPr>
      <dsp:spPr>
        <a:xfrm>
          <a:off x="2286003" y="1524003"/>
          <a:ext cx="1981088" cy="1023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(max(V,E))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(max(V,E))</a:t>
          </a:r>
          <a:endParaRPr lang="en-US" sz="1800" kern="1200" dirty="0"/>
        </a:p>
      </dsp:txBody>
      <dsp:txXfrm>
        <a:off x="2286003" y="1524003"/>
        <a:ext cx="1981088" cy="1023884"/>
      </dsp:txXfrm>
    </dsp:sp>
    <dsp:sp modelId="{DA47E81D-4498-4D00-AE51-A4F59B51EBE9}">
      <dsp:nvSpPr>
        <dsp:cNvPr id="0" name=""/>
        <dsp:cNvSpPr/>
      </dsp:nvSpPr>
      <dsp:spPr>
        <a:xfrm>
          <a:off x="4520176" y="759686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Total time each operation takes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0176" y="759686"/>
        <a:ext cx="1981088" cy="715738"/>
      </dsp:txXfrm>
    </dsp:sp>
    <dsp:sp modelId="{6E87E5A8-8879-4BFE-9191-7725CE3B4B8E}">
      <dsp:nvSpPr>
        <dsp:cNvPr id="0" name=""/>
        <dsp:cNvSpPr/>
      </dsp:nvSpPr>
      <dsp:spPr>
        <a:xfrm>
          <a:off x="4495808" y="1517330"/>
          <a:ext cx="1981088" cy="1023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>
              <a:latin typeface="Times New Roman"/>
              <a:cs typeface="Times New Roman"/>
            </a:rPr>
            <a:t>Θ</a:t>
          </a:r>
          <a:r>
            <a:rPr lang="en-US" sz="1900" kern="1200" dirty="0" smtClean="0">
              <a:latin typeface="Times New Roman"/>
              <a:cs typeface="Times New Roman"/>
            </a:rPr>
            <a:t> (1)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 smtClean="0">
              <a:latin typeface="Times New Roman"/>
              <a:cs typeface="Times New Roman"/>
            </a:rPr>
            <a:t>Θ</a:t>
          </a:r>
          <a:r>
            <a:rPr lang="en-US" sz="1900" kern="1200" dirty="0" smtClean="0">
              <a:latin typeface="Times New Roman"/>
              <a:cs typeface="Times New Roman"/>
            </a:rPr>
            <a:t> (1)</a:t>
          </a:r>
          <a:endParaRPr lang="en-US" sz="1900" kern="1200" dirty="0"/>
        </a:p>
      </dsp:txBody>
      <dsp:txXfrm>
        <a:off x="4495808" y="1517330"/>
        <a:ext cx="1981088" cy="1023884"/>
      </dsp:txXfrm>
    </dsp:sp>
    <dsp:sp modelId="{21D6D6A1-A69A-49DE-87CD-373C5C78001E}">
      <dsp:nvSpPr>
        <dsp:cNvPr id="0" name=""/>
        <dsp:cNvSpPr/>
      </dsp:nvSpPr>
      <dsp:spPr>
        <a:xfrm>
          <a:off x="6778616" y="759686"/>
          <a:ext cx="1981088" cy="715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Total time taken by DFS</a:t>
          </a:r>
          <a:endParaRPr lang="en-US" sz="1900" kern="1200" dirty="0"/>
        </a:p>
      </dsp:txBody>
      <dsp:txXfrm>
        <a:off x="6778616" y="759686"/>
        <a:ext cx="1981088" cy="715738"/>
      </dsp:txXfrm>
    </dsp:sp>
    <dsp:sp modelId="{1C3D2CFC-942B-4A27-9422-30B2A744C0DE}">
      <dsp:nvSpPr>
        <dsp:cNvPr id="0" name=""/>
        <dsp:cNvSpPr/>
      </dsp:nvSpPr>
      <dsp:spPr>
        <a:xfrm>
          <a:off x="6781911" y="1517330"/>
          <a:ext cx="1981088" cy="1023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smtClean="0">
              <a:latin typeface="Times New Roman"/>
              <a:cs typeface="Times New Roman"/>
            </a:rPr>
            <a:t>Θ</a:t>
          </a:r>
          <a:r>
            <a:rPr lang="en-US" sz="1800" kern="1200" smtClean="0">
              <a:latin typeface="Times New Roman"/>
              <a:cs typeface="Times New Roman"/>
            </a:rPr>
            <a:t> </a:t>
          </a:r>
          <a:r>
            <a:rPr lang="en-US" sz="1800" kern="1200" dirty="0" smtClean="0">
              <a:latin typeface="Times New Roman"/>
              <a:cs typeface="Times New Roman"/>
            </a:rPr>
            <a:t>(E+V)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>
              <a:latin typeface="Times New Roman"/>
              <a:cs typeface="Times New Roman"/>
            </a:rPr>
            <a:t>Θ</a:t>
          </a:r>
          <a:r>
            <a:rPr lang="en-US" sz="1800" kern="1200" dirty="0" smtClean="0">
              <a:latin typeface="Times New Roman"/>
              <a:cs typeface="Times New Roman"/>
            </a:rPr>
            <a:t> (E+V)</a:t>
          </a:r>
          <a:endParaRPr lang="en-US" sz="1800" kern="1200" dirty="0"/>
        </a:p>
      </dsp:txBody>
      <dsp:txXfrm>
        <a:off x="6781911" y="1517330"/>
        <a:ext cx="1981088" cy="1023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C86D1-10AF-4005-8415-81AE0D4DC7B4}" type="datetimeFigureOut">
              <a:rPr lang="en-US" smtClean="0"/>
              <a:pPr/>
              <a:t>11/21/11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976E4-742A-4C28-81B9-A7C51DA677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36404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both disconnected or connected graph, we push the neighbours of each</a:t>
            </a:r>
            <a:r>
              <a:rPr lang="en-US" baseline="0" dirty="0" smtClean="0"/>
              <a:t> encountered vertex(</a:t>
            </a:r>
            <a:r>
              <a:rPr lang="en-US" baseline="0" dirty="0" err="1" smtClean="0"/>
              <a:t>i.e</a:t>
            </a:r>
            <a:r>
              <a:rPr lang="en-US" baseline="0" dirty="0" smtClean="0"/>
              <a:t> edges) and this is done for every vertex. Hence theta(v + e).</a:t>
            </a:r>
            <a:r>
              <a:rPr lang="en-US" dirty="0" smtClean="0"/>
              <a:t> initialization takes Θ(|V|) time.</a:t>
            </a:r>
            <a:r>
              <a:rPr lang="en-US" baseline="0" dirty="0" smtClean="0"/>
              <a:t>    The no of pop operations is equal to the no of push as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 runs to empty the stack.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976E4-742A-4C28-81B9-A7C51DA677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case of disconnected component, BFS runs</a:t>
            </a:r>
            <a:r>
              <a:rPr lang="en-US" baseline="0" dirty="0" smtClean="0"/>
              <a:t> only on 1 component.</a:t>
            </a:r>
          </a:p>
          <a:p>
            <a:r>
              <a:rPr lang="en-US" baseline="0" dirty="0" smtClean="0"/>
              <a:t>Each vertex is enqueued at most once and dequeued the same number of times.</a:t>
            </a:r>
          </a:p>
          <a:p>
            <a:r>
              <a:rPr lang="en-US" baseline="0" dirty="0" smtClean="0"/>
              <a:t>For every vertex dequeued , its nieghbours are </a:t>
            </a:r>
            <a:r>
              <a:rPr lang="en-US" baseline="0" dirty="0" err="1" smtClean="0"/>
              <a:t>equeued</a:t>
            </a:r>
            <a:r>
              <a:rPr lang="en-US" baseline="0" dirty="0" smtClean="0"/>
              <a:t>. </a:t>
            </a:r>
            <a:r>
              <a:rPr lang="en-US" baseline="0" smtClean="0"/>
              <a:t>Hence</a:t>
            </a:r>
            <a:r>
              <a:rPr lang="en-US" baseline="0" dirty="0" smtClean="0"/>
              <a:t>, it follows…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976E4-742A-4C28-81B9-A7C51DA677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37736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1012-50C2-4654-9645-78E16D334A02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9E60-1D6A-48D1-99F2-4DDC18BD69B8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BCD3-CDFB-4B64-A95E-C79C284FF830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233E-9DE2-4389-859B-1F9336818259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23E3-697A-4DCE-9386-6F2E94111198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C81B-9868-4D3A-B29B-5B845550670B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8955-851E-42F4-874C-D2858934E5CC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B5C-06D1-4568-94E0-470E98039037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DA35-1D8D-40A3-908D-9693FFCCAC91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F425-56C2-4AE2-ACD9-77BCA4E42253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AE1F-BC32-4CDB-BABE-688312D7485F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AF50C1-AC14-444E-9227-060CA318EE36}" type="datetime1">
              <a:rPr lang="en-US" smtClean="0"/>
              <a:pPr/>
              <a:t>11/21/11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Thanks to: Sunaina Kalucha (29 ) (MCS '11)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6A0CD0-EDD9-4882-9DF1-BDCFBB1F02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>
                <a:latin typeface="Times New Roman" pitchFamily="18" charset="0"/>
                <a:cs typeface="Times New Roman" pitchFamily="18" charset="0"/>
              </a:rPr>
              <a:t>GRAPH ALGORITHMS ANALYSIS</a:t>
            </a:r>
            <a:endParaRPr lang="en-US" sz="4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41148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Instructor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Neelima Gupta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ngupta@cs.du.ac.in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352800" cy="365125"/>
          </a:xfrm>
        </p:spPr>
        <p:txBody>
          <a:bodyPr/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Thanks to: Sunaina Kalucha (29) (MCS '11)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7480"/>
          </a:xfrm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rgbClr val="FFFFFF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dirty="0" smtClean="0"/>
              <a:t>ANALYSIS OF PRIM’s ALGORITHM</a:t>
            </a:r>
            <a:endParaRPr lang="en-IN" dirty="0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rgbClr val="FFFFFF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Thanks to Vikrant Ghai(31)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Prim’s MST Algorithm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800" dirty="0">
                <a:latin typeface="Calibri" pitchFamily="-108" charset="0"/>
              </a:rPr>
              <a:t>The tree</a:t>
            </a:r>
            <a:r>
              <a:rPr lang="en-US" sz="2800" dirty="0" smtClean="0">
                <a:latin typeface="Calibri" pitchFamily="-108" charset="0"/>
              </a:rPr>
              <a:t> T starts </a:t>
            </a:r>
            <a:r>
              <a:rPr lang="en-US" sz="2800" dirty="0">
                <a:latin typeface="Calibri" pitchFamily="-108" charset="0"/>
              </a:rPr>
              <a:t>from an arbitrary vertex  </a:t>
            </a:r>
            <a:r>
              <a:rPr lang="en-US" sz="2800" dirty="0" err="1">
                <a:latin typeface="Calibri" pitchFamily="-108" charset="0"/>
              </a:rPr>
              <a:t>r</a:t>
            </a:r>
            <a:r>
              <a:rPr lang="en-US" sz="2800" dirty="0">
                <a:latin typeface="Calibri" pitchFamily="-108" charset="0"/>
              </a:rPr>
              <a:t> and grows until the tree spans all the vertices in V.</a:t>
            </a:r>
          </a:p>
          <a:p>
            <a:r>
              <a:rPr lang="en-US" sz="2800" dirty="0">
                <a:latin typeface="Calibri" pitchFamily="-108" charset="0"/>
              </a:rPr>
              <a:t>A light edge is added to the tree </a:t>
            </a:r>
            <a:r>
              <a:rPr lang="en-US" sz="2800" dirty="0" smtClean="0">
                <a:latin typeface="Calibri" pitchFamily="-108" charset="0"/>
              </a:rPr>
              <a:t> T </a:t>
            </a:r>
            <a:r>
              <a:rPr lang="en-US" sz="2800" dirty="0">
                <a:latin typeface="Calibri" pitchFamily="-108" charset="0"/>
              </a:rPr>
              <a:t>that connects</a:t>
            </a:r>
            <a:r>
              <a:rPr lang="en-US" sz="2800" dirty="0" smtClean="0">
                <a:latin typeface="Calibri" pitchFamily="-108" charset="0"/>
              </a:rPr>
              <a:t> T </a:t>
            </a:r>
            <a:r>
              <a:rPr lang="en-US" sz="2800" dirty="0">
                <a:latin typeface="Calibri" pitchFamily="-108" charset="0"/>
              </a:rPr>
              <a:t>to </a:t>
            </a:r>
            <a:r>
              <a:rPr lang="en-US" sz="2800" dirty="0" smtClean="0">
                <a:latin typeface="Calibri" pitchFamily="-108" charset="0"/>
              </a:rPr>
              <a:t>a vertex </a:t>
            </a:r>
            <a:r>
              <a:rPr lang="en-US" sz="2800" dirty="0">
                <a:latin typeface="Calibri" pitchFamily="-108" charset="0"/>
              </a:rPr>
              <a:t>of</a:t>
            </a:r>
            <a:r>
              <a:rPr lang="en-US" sz="2800" dirty="0" smtClean="0">
                <a:latin typeface="Calibri" pitchFamily="-108" charset="0"/>
              </a:rPr>
              <a:t> G – T. Thus at each step, a vertex is added to the tree.</a:t>
            </a:r>
            <a:endParaRPr lang="en-US" sz="2800" dirty="0">
              <a:latin typeface="Calibri" pitchFamily="-108" charset="0"/>
            </a:endParaRP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2362200" y="6356350"/>
            <a:ext cx="3733800" cy="365125"/>
          </a:xfrm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rgbClr val="FFFFFF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000">
                <a:latin typeface="Arial" charset="0"/>
                <a:ea typeface="ヒラギノ角ゴ Pro W3" charset="-128"/>
                <a:cs typeface="ヒラギノ角ゴ Pro W3" charset="-128"/>
              </a:rPr>
              <a:t>Thanks to Vikrant Ghai(31)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charset="2"/>
              <a:buNone/>
            </a:pPr>
            <a:r>
              <a:rPr lang="en-US" sz="2400" b="1">
                <a:latin typeface="Calibri" pitchFamily="-108" charset="0"/>
              </a:rPr>
              <a:t>The operations performed are: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Makeheap() :creates and returns a new heap.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Enqueue():inserts an element in the queue.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Dequeue():delete an element from the queue.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Decrease-key(H,x,k) :assigns to node x within heap H the new value k,which is assumed to be no greater than its current key value.</a:t>
            </a:r>
          </a:p>
          <a:p>
            <a:pPr marL="0" indent="0"/>
            <a:r>
              <a:rPr lang="en-US" sz="2400">
                <a:latin typeface="Calibri" pitchFamily="-108" charset="0"/>
              </a:rPr>
              <a:t>Extract-min(H) :deletes the node from heap H whose key is minimum, returning a pointer to the node.</a:t>
            </a:r>
          </a:p>
          <a:p>
            <a:pPr marL="0" indent="0"/>
            <a:endParaRPr lang="en-US">
              <a:latin typeface="Calibri" pitchFamily="-108" charset="0"/>
            </a:endParaRP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rgbClr val="FFFFFF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000"/>
              <a:t>Thanks to Vikrant Ghai(31)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D0D0D"/>
                </a:solidFill>
              </a:rPr>
              <a:t>Data </a:t>
            </a:r>
            <a:r>
              <a:rPr lang="en-US" sz="4000" dirty="0" smtClean="0">
                <a:solidFill>
                  <a:srgbClr val="0D0D0D"/>
                </a:solidFill>
              </a:rPr>
              <a:t>structure: Priority Queue </a:t>
            </a:r>
            <a:endParaRPr lang="en-US" sz="4000" dirty="0">
              <a:solidFill>
                <a:srgbClr val="0D0D0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05498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No of times the operation is called for algorithm under consideration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Time taken by the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    Total Time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Enqueue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Θ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O(V)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Decrease-Key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log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Elog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Extract-Min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V-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O(lg 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O(V lg 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  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 Total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time=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((E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V)lgV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) = O(E log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) for 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Arial" charset="0"/>
                          <a:cs typeface="Arial" charset="0"/>
                        </a:rPr>
                        <a:t>connected graph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21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rgbClr val="FFFFFF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000"/>
              <a:t>Thanks to Vikrant Ghai (31)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8486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DEPTH  FIRST SEARCH (DFS)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14400"/>
            <a:ext cx="8153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Given a graph G = (V,E), visit all the vertices in a depth first order. 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Algo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Start at an arbitrary vertex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Visit the first vertex (arbitrarily chosen) adjacent to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if it has not been visited earlier and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recurse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else backtrack and repeat with other adjacent vertices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If there are more unvisited vertices repeat the above until there are no more unvisited vertices.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Anlaysis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Each vertex is visited at least once and each edge is scanned exactly twice, thus O(V+E)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6400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Formal Analysis of DFS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28600" y="2133600"/>
          <a:ext cx="8763000" cy="3124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6002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Given a graph G with vertices V and edges 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Structure used : STACK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518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TOTAL=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(E+V)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172200" y="5410200"/>
            <a:ext cx="914400" cy="1588"/>
          </a:xfrm>
          <a:prstGeom prst="straightConnector1">
            <a:avLst/>
          </a:prstGeom>
          <a:ln w="34925" cmpd="tri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Thanks to: Sunaina Kalucha (29 ) (MCS '11)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1866900" y="4229100"/>
            <a:ext cx="1295400" cy="609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3581400" y="4953000"/>
            <a:ext cx="2590800" cy="11430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of pop operations is equal to the no of push as </a:t>
            </a:r>
            <a:r>
              <a:rPr lang="en-US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algo</a:t>
            </a: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will empty the stack.</a:t>
            </a:r>
            <a:endParaRPr lang="en-US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10800000">
            <a:off x="3810002" y="4267200"/>
            <a:ext cx="914398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152400" y="5029200"/>
            <a:ext cx="3200400" cy="15240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For both disconnected or connected graph, we push the neighbours of each encountered vertex(i.e. edges) and this is done for every vertex. 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12" grpId="0" animBg="1"/>
      <p:bldP spid="12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8486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BREATH  FIRST SEARCH (BFS)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144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Given a graph G = (V,E) and a vertex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visit all the vertices reachable from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 a breath first order. 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Algo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Startin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from vertex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visit all the vertices adjacent to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 turn, if it has not been visited earlier, then visit their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neighbours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and so on.</a:t>
            </a:r>
          </a:p>
          <a:p>
            <a:pPr marL="342900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Anlaysis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Since in the beginning we do not know which vertex is reachable from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we need to mark all of them unreachable. If the graph is connected each edge is scanned exactly twice, thus O(V+E)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6400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Formal Analysis of BFS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81000" y="2209800"/>
          <a:ext cx="8763000" cy="3124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600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a graph G with vertices V and edges 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Structure used : QUEUE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5334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TOTAL= </a:t>
            </a:r>
            <a:r>
              <a:rPr lang="en-US" b="1" dirty="0" smtClean="0">
                <a:latin typeface="Times New Roman"/>
                <a:cs typeface="Times New Roman"/>
              </a:rPr>
              <a:t>O </a:t>
            </a:r>
            <a:r>
              <a:rPr lang="en-US" b="1" dirty="0">
                <a:latin typeface="Times New Roman"/>
                <a:cs typeface="Times New Roman"/>
              </a:rPr>
              <a:t>(E+V)</a:t>
            </a:r>
            <a:endParaRPr lang="en-US" b="1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Thanks to: Sunaina Kalucha (29 ) (MCS '11)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04800" y="5181600"/>
            <a:ext cx="3962400" cy="12954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vertex is enqueued at most once and dequeued the same number of times. For every vertex dequeued , its neighbours are enqueued. Hence, it follows…</a:t>
            </a:r>
          </a:p>
          <a:p>
            <a:pPr algn="ctr"/>
            <a:endParaRPr lang="en-US" dirty="0"/>
          </a:p>
        </p:txBody>
      </p:sp>
      <p:cxnSp>
        <p:nvCxnSpPr>
          <p:cNvPr id="10" name="Curved Connector 9"/>
          <p:cNvCxnSpPr/>
          <p:nvPr/>
        </p:nvCxnSpPr>
        <p:spPr>
          <a:xfrm flipV="1">
            <a:off x="1828800" y="4648200"/>
            <a:ext cx="8382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96000" y="5562600"/>
            <a:ext cx="914400" cy="1588"/>
          </a:xfrm>
          <a:prstGeom prst="straightConnector1">
            <a:avLst/>
          </a:prstGeom>
          <a:ln w="34925" cmpd="tri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785794"/>
            <a:ext cx="6643734" cy="8286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Minimum</a:t>
            </a: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Spanning</a:t>
            </a: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Tree</a:t>
            </a:r>
            <a:endParaRPr lang="en-IN" b="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950" cy="3929063"/>
          </a:xfrm>
        </p:spPr>
        <p:txBody>
          <a:bodyPr>
            <a:normAutofit/>
          </a:bodyPr>
          <a:lstStyle/>
          <a:p>
            <a:pPr marR="0" algn="l" eaLnBrk="1" hangingPunct="1">
              <a:lnSpc>
                <a:spcPct val="90000"/>
              </a:lnSpc>
            </a:pPr>
            <a:r>
              <a:rPr lang="en-US" dirty="0" smtClean="0"/>
              <a:t>Given a </a:t>
            </a:r>
            <a:r>
              <a:rPr lang="en-US" dirty="0"/>
              <a:t>connected, undirected graph, G=(V,E),</a:t>
            </a:r>
            <a:r>
              <a:rPr lang="en-US" dirty="0" smtClean="0"/>
              <a:t> with weights on edges, MST is </a:t>
            </a:r>
            <a:r>
              <a:rPr lang="en-US" dirty="0"/>
              <a:t>a spanning tree with minimum weight.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Thanks To: Swati Parmar(30) MCS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err="1"/>
              <a:t>Kruskal’s</a:t>
            </a:r>
            <a:r>
              <a:rPr lang="en-US" dirty="0"/>
              <a:t> MST Algorithm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857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/>
              <a:t>Kruskal’s</a:t>
            </a:r>
            <a:r>
              <a:rPr lang="en-US" dirty="0"/>
              <a:t> algorithm is a greedy algorithm, because at each step it adds to the forest an edge of least possible weight.</a:t>
            </a:r>
          </a:p>
          <a:p>
            <a:pPr eaLnBrk="1" hangingPunct="1"/>
            <a:r>
              <a:rPr lang="en-US" dirty="0"/>
              <a:t>Initialize the set A to empty set and create |V| trees, one containing each vertex.</a:t>
            </a:r>
          </a:p>
          <a:p>
            <a:pPr eaLnBrk="1" hangingPunct="1"/>
            <a:r>
              <a:rPr lang="en-US" dirty="0"/>
              <a:t>The edges in E are sorted in non-decreasing order by weight</a:t>
            </a:r>
          </a:p>
          <a:p>
            <a:pPr eaLnBrk="1" hangingPunct="1"/>
            <a:r>
              <a:rPr lang="en-US" dirty="0"/>
              <a:t>For each edge (</a:t>
            </a:r>
            <a:r>
              <a:rPr lang="en-US" dirty="0" err="1"/>
              <a:t>u,v</a:t>
            </a:r>
            <a:r>
              <a:rPr lang="en-US" dirty="0"/>
              <a:t>), check whether the vertices </a:t>
            </a:r>
            <a:r>
              <a:rPr lang="en-US" dirty="0" err="1"/>
              <a:t>u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dirty="0"/>
              <a:t> belong to the same tree.  </a:t>
            </a:r>
          </a:p>
          <a:p>
            <a:pPr lvl="1" eaLnBrk="1" hangingPunct="1"/>
            <a:r>
              <a:rPr lang="en-US" dirty="0"/>
              <a:t>If yes, then discard (</a:t>
            </a:r>
            <a:r>
              <a:rPr lang="en-US" dirty="0" err="1"/>
              <a:t>u,v</a:t>
            </a:r>
            <a:r>
              <a:rPr lang="en-US" dirty="0"/>
              <a:t>) as it will create a cycle in the </a:t>
            </a:r>
            <a:r>
              <a:rPr lang="en-US" dirty="0" smtClean="0"/>
              <a:t>forest.</a:t>
            </a:r>
          </a:p>
          <a:p>
            <a:pPr lvl="1" eaLnBrk="1" hangingPunct="1"/>
            <a:r>
              <a:rPr lang="en-US" dirty="0"/>
              <a:t>Else add (</a:t>
            </a:r>
            <a:r>
              <a:rPr lang="en-US" dirty="0" err="1"/>
              <a:t>u,v</a:t>
            </a:r>
            <a:r>
              <a:rPr lang="en-US" dirty="0"/>
              <a:t>) to A and </a:t>
            </a:r>
            <a:r>
              <a:rPr lang="en-US" dirty="0" smtClean="0"/>
              <a:t>merge the </a:t>
            </a:r>
            <a:r>
              <a:rPr lang="en-US" dirty="0"/>
              <a:t>two </a:t>
            </a:r>
            <a:r>
              <a:rPr lang="en-US" dirty="0" smtClean="0"/>
              <a:t>trees into one.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Thanks To: Swati Parmar(30) MCS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/>
              <a:t>Analysis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pPr eaLnBrk="1" hangingPunct="1"/>
            <a:r>
              <a:rPr lang="en-US" dirty="0"/>
              <a:t>Data structure used is disjoint set structure which is implemented using linked list.</a:t>
            </a:r>
          </a:p>
          <a:p>
            <a:pPr eaLnBrk="1" hangingPunct="1">
              <a:buFont typeface="Wingdings 2" charset="2"/>
              <a:buNone/>
            </a:pPr>
            <a:r>
              <a:rPr lang="en-US" sz="2800" b="1" dirty="0"/>
              <a:t>Operations:</a:t>
            </a:r>
          </a:p>
          <a:p>
            <a:pPr eaLnBrk="1" hangingPunct="1"/>
            <a:r>
              <a:rPr lang="en-US" dirty="0" err="1"/>
              <a:t>Makeset(x</a:t>
            </a:r>
            <a:r>
              <a:rPr lang="en-US" dirty="0"/>
              <a:t>): Creates a new set whose only member is </a:t>
            </a:r>
            <a:r>
              <a:rPr lang="en-US" dirty="0" err="1"/>
              <a:t>x</a:t>
            </a:r>
            <a:r>
              <a:rPr lang="en-US" dirty="0"/>
              <a:t>. It takes </a:t>
            </a:r>
            <a:r>
              <a:rPr lang="el-GR" sz="2400" dirty="0">
                <a:ea typeface="Arial" charset="0"/>
                <a:cs typeface="Arial" charset="0"/>
              </a:rPr>
              <a:t>Θ</a:t>
            </a:r>
            <a:r>
              <a:rPr lang="en-US" dirty="0"/>
              <a:t>(1) time.</a:t>
            </a:r>
          </a:p>
          <a:p>
            <a:pPr eaLnBrk="1" hangingPunct="1"/>
            <a:r>
              <a:rPr lang="en-US" dirty="0" err="1"/>
              <a:t>Findset(x</a:t>
            </a:r>
            <a:r>
              <a:rPr lang="en-US" dirty="0"/>
              <a:t>): Returns a pointer to the representative of the set containing </a:t>
            </a:r>
            <a:r>
              <a:rPr lang="en-US" dirty="0" err="1"/>
              <a:t>x</a:t>
            </a:r>
            <a:r>
              <a:rPr lang="en-US" dirty="0"/>
              <a:t>. It takes </a:t>
            </a:r>
            <a:r>
              <a:rPr lang="el-GR" sz="2400" dirty="0">
                <a:ea typeface="Arial" charset="0"/>
                <a:cs typeface="Arial" charset="0"/>
              </a:rPr>
              <a:t>Θ</a:t>
            </a:r>
            <a:r>
              <a:rPr lang="en-US" dirty="0"/>
              <a:t>(1) time.</a:t>
            </a:r>
          </a:p>
          <a:p>
            <a:pPr eaLnBrk="1" hangingPunct="1"/>
            <a:r>
              <a:rPr lang="en-US" dirty="0" err="1"/>
              <a:t>Union(x,y</a:t>
            </a:r>
            <a:r>
              <a:rPr lang="en-US" dirty="0"/>
              <a:t>): unites the dynamic set that contain </a:t>
            </a:r>
            <a:r>
              <a:rPr lang="en-US" dirty="0" err="1"/>
              <a:t>x</a:t>
            </a:r>
            <a:r>
              <a:rPr lang="en-US" dirty="0"/>
              <a:t> and </a:t>
            </a:r>
            <a:r>
              <a:rPr lang="en-US" dirty="0" err="1"/>
              <a:t>y</a:t>
            </a:r>
            <a:r>
              <a:rPr lang="en-US" dirty="0"/>
              <a:t>, say </a:t>
            </a:r>
            <a:r>
              <a:rPr lang="en-US" dirty="0" err="1"/>
              <a:t>S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dirty="0"/>
              <a:t>and </a:t>
            </a:r>
            <a:r>
              <a:rPr lang="en-US" dirty="0" err="1"/>
              <a:t>S</a:t>
            </a:r>
            <a:r>
              <a:rPr lang="en-US" baseline="-25000" dirty="0" err="1"/>
              <a:t>y</a:t>
            </a:r>
            <a:r>
              <a:rPr lang="en-US" baseline="-25000" dirty="0"/>
              <a:t> </a:t>
            </a:r>
            <a:r>
              <a:rPr lang="en-US" dirty="0"/>
              <a:t>, into a new set that is union of these two sets. It takes </a:t>
            </a:r>
            <a:r>
              <a:rPr lang="en-US" sz="2800" dirty="0" err="1"/>
              <a:t>O</a:t>
            </a:r>
            <a:r>
              <a:rPr lang="en-US" sz="2800" dirty="0" err="1">
                <a:ea typeface="Arial" charset="0"/>
                <a:cs typeface="Arial" charset="0"/>
              </a:rPr>
              <a:t>(lgV</a:t>
            </a:r>
            <a:r>
              <a:rPr lang="en-US" sz="2800" dirty="0" smtClean="0">
                <a:ea typeface="Arial" charset="0"/>
                <a:cs typeface="Arial" charset="0"/>
              </a:rPr>
              <a:t>) time.</a:t>
            </a:r>
            <a:endParaRPr lang="en-US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Thanks To: Swati Parmar(30) MCS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75" y="3143250"/>
          <a:ext cx="8001000" cy="356870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1327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No of times each operation is performed for algorithm under consideration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Time each operation takes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Total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Makeset(x)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Θ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Findset(x)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≤2E or O(E)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Θ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Union(x,y)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V-1 (or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O(lgV)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O(VlgV)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25438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Total Time 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O(V+E+VlgV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)=O(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E +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VlgV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8" charset="0"/>
                          <a:ea typeface="Arial" charset="0"/>
                          <a:cs typeface="Arial" charset="0"/>
                        </a:rPr>
                        <a:t>)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Thanks To: Swati Parmar(30) MCS 2011</a:t>
            </a:r>
          </a:p>
        </p:txBody>
      </p:sp>
      <p:sp>
        <p:nvSpPr>
          <p:cNvPr id="6176" name="Rectangle 6"/>
          <p:cNvSpPr>
            <a:spLocks noChangeArrowheads="1"/>
          </p:cNvSpPr>
          <p:nvPr/>
        </p:nvSpPr>
        <p:spPr bwMode="auto">
          <a:xfrm>
            <a:off x="642938" y="1000125"/>
            <a:ext cx="814387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08" charset="0"/>
              </a:rPr>
              <a:t>Makeset(x) is executed for each vertex.</a:t>
            </a:r>
          </a:p>
          <a:p>
            <a:r>
              <a:rPr lang="en-US" sz="2400">
                <a:latin typeface="Calibri" pitchFamily="-108" charset="0"/>
              </a:rPr>
              <a:t>Findset(x) is executed for each edge.</a:t>
            </a:r>
          </a:p>
          <a:p>
            <a:r>
              <a:rPr lang="en-US" sz="2400">
                <a:latin typeface="Calibri" pitchFamily="-108" charset="0"/>
              </a:rPr>
              <a:t>Union(x,y) is executed at most (V-1) times.</a:t>
            </a:r>
          </a:p>
          <a:p>
            <a:endParaRPr lang="en-US" sz="2400">
              <a:latin typeface="Calibri" pitchFamily="-108" charset="0"/>
            </a:endParaRPr>
          </a:p>
          <a:p>
            <a:r>
              <a:rPr lang="en-US" sz="2400">
                <a:latin typeface="Calibri" pitchFamily="-108" charset="0"/>
              </a:rPr>
              <a:t>For connected graphs V-1 </a:t>
            </a:r>
            <a:r>
              <a:rPr lang="en-US" sz="2400"/>
              <a:t>≤ E so V=O(E)</a:t>
            </a:r>
            <a:endParaRPr lang="en-US" sz="2400">
              <a:latin typeface="Calibri" pitchFamily="-108" charset="0"/>
            </a:endParaRPr>
          </a:p>
          <a:p>
            <a:endParaRPr lang="en-US">
              <a:latin typeface="Calibri" pitchFamily="-10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1354</Words>
  <Application>Microsoft Office PowerPoint</Application>
  <PresentationFormat>On-screen Show (4:3)</PresentationFormat>
  <Paragraphs>138</Paragraphs>
  <Slides>13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Minimum Spanning Tree</vt:lpstr>
      <vt:lpstr>Kruskal’s MST Algorithm</vt:lpstr>
      <vt:lpstr>Analysis </vt:lpstr>
      <vt:lpstr>Slide 9</vt:lpstr>
      <vt:lpstr>ANALYSIS OF PRIM’s ALGORITHM</vt:lpstr>
      <vt:lpstr>Prim’s MST Algorithm</vt:lpstr>
      <vt:lpstr>Slide 12</vt:lpstr>
      <vt:lpstr>Data structure: Priority Queue </vt:lpstr>
    </vt:vector>
  </TitlesOfParts>
  <Company>msc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sunaina</dc:creator>
  <cp:lastModifiedBy>Neelima Gupta</cp:lastModifiedBy>
  <cp:revision>61</cp:revision>
  <dcterms:created xsi:type="dcterms:W3CDTF">2011-11-21T17:02:43Z</dcterms:created>
  <dcterms:modified xsi:type="dcterms:W3CDTF">2011-11-21T17:07:05Z</dcterms:modified>
</cp:coreProperties>
</file>